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9" r:id="rId4"/>
    <p:sldId id="260" r:id="rId5"/>
    <p:sldId id="261" r:id="rId6"/>
    <p:sldId id="257" r:id="rId7"/>
    <p:sldId id="258" r:id="rId8"/>
    <p:sldId id="263" r:id="rId9"/>
    <p:sldId id="262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4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cat>
            <c:numRef>
              <c:f>Tabelle1!$A$2:$A$18</c:f>
              <c:numCache>
                <c:formatCode>General</c:formatCode>
                <c:ptCount val="1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</c:numCache>
            </c:numRef>
          </c:cat>
          <c:val>
            <c:numRef>
              <c:f>Tabelle1!$B$2:$B$18</c:f>
              <c:numCache>
                <c:formatCode>General</c:formatCode>
                <c:ptCount val="17"/>
                <c:pt idx="0">
                  <c:v>4.3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7</c:v>
                </c:pt>
                <c:pt idx="5">
                  <c:v>8</c:v>
                </c:pt>
                <c:pt idx="6">
                  <c:v>10</c:v>
                </c:pt>
                <c:pt idx="7">
                  <c:v>12</c:v>
                </c:pt>
                <c:pt idx="8">
                  <c:v>14</c:v>
                </c:pt>
                <c:pt idx="9">
                  <c:v>17</c:v>
                </c:pt>
                <c:pt idx="10">
                  <c:v>20</c:v>
                </c:pt>
                <c:pt idx="11">
                  <c:v>22</c:v>
                </c:pt>
                <c:pt idx="12">
                  <c:v>28</c:v>
                </c:pt>
                <c:pt idx="13">
                  <c:v>30</c:v>
                </c:pt>
                <c:pt idx="14">
                  <c:v>33</c:v>
                </c:pt>
                <c:pt idx="15">
                  <c:v>36</c:v>
                </c:pt>
                <c:pt idx="16">
                  <c:v>40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cat>
            <c:numRef>
              <c:f>Tabelle1!$A$2:$A$18</c:f>
              <c:numCache>
                <c:formatCode>General</c:formatCode>
                <c:ptCount val="1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</c:numCache>
            </c:numRef>
          </c:cat>
          <c:val>
            <c:numRef>
              <c:f>Tabelle1!$C$2:$C$18</c:f>
              <c:numCache>
                <c:formatCode>General</c:formatCode>
                <c:ptCount val="17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</c:v>
                </c:pt>
                <c:pt idx="5">
                  <c:v>2.8</c:v>
                </c:pt>
                <c:pt idx="6">
                  <c:v>3</c:v>
                </c:pt>
                <c:pt idx="7">
                  <c:v>2.8</c:v>
                </c:pt>
                <c:pt idx="8">
                  <c:v>2.8</c:v>
                </c:pt>
                <c:pt idx="9">
                  <c:v>1</c:v>
                </c:pt>
                <c:pt idx="10">
                  <c:v>-2</c:v>
                </c:pt>
                <c:pt idx="11">
                  <c:v>-5</c:v>
                </c:pt>
                <c:pt idx="12">
                  <c:v>2.8</c:v>
                </c:pt>
                <c:pt idx="13">
                  <c:v>2.8</c:v>
                </c:pt>
                <c:pt idx="14">
                  <c:v>11</c:v>
                </c:pt>
                <c:pt idx="15">
                  <c:v>2.8</c:v>
                </c:pt>
                <c:pt idx="16">
                  <c:v>2.8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9734912"/>
        <c:axId val="189736448"/>
      </c:lineChart>
      <c:catAx>
        <c:axId val="189734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9736448"/>
        <c:crosses val="autoZero"/>
        <c:auto val="1"/>
        <c:lblAlgn val="ctr"/>
        <c:lblOffset val="100"/>
        <c:noMultiLvlLbl val="0"/>
      </c:catAx>
      <c:valAx>
        <c:axId val="189736448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897349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1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3"/>
    </mc:Choice>
    <mc:Fallback>
      <c:style val="23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marker>
            <c:symbol val="none"/>
          </c:marker>
          <c:cat>
            <c:numRef>
              <c:f>Tabelle1!$A$2:$A$18</c:f>
              <c:numCache>
                <c:formatCode>General</c:formatCode>
                <c:ptCount val="1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</c:numCache>
            </c:numRef>
          </c:cat>
          <c:val>
            <c:numRef>
              <c:f>Tabelle1!$B$2:$B$18</c:f>
              <c:numCache>
                <c:formatCode>General</c:formatCode>
                <c:ptCount val="17"/>
                <c:pt idx="0">
                  <c:v>4.3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7</c:v>
                </c:pt>
                <c:pt idx="5">
                  <c:v>8</c:v>
                </c:pt>
                <c:pt idx="6">
                  <c:v>10</c:v>
                </c:pt>
                <c:pt idx="7">
                  <c:v>12</c:v>
                </c:pt>
                <c:pt idx="8">
                  <c:v>14</c:v>
                </c:pt>
                <c:pt idx="9">
                  <c:v>2</c:v>
                </c:pt>
                <c:pt idx="10">
                  <c:v>20</c:v>
                </c:pt>
                <c:pt idx="11">
                  <c:v>22</c:v>
                </c:pt>
                <c:pt idx="12">
                  <c:v>28</c:v>
                </c:pt>
                <c:pt idx="13">
                  <c:v>30</c:v>
                </c:pt>
                <c:pt idx="14">
                  <c:v>33</c:v>
                </c:pt>
                <c:pt idx="15">
                  <c:v>36</c:v>
                </c:pt>
                <c:pt idx="16">
                  <c:v>40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marker>
            <c:symbol val="none"/>
          </c:marker>
          <c:cat>
            <c:numRef>
              <c:f>Tabelle1!$A$2:$A$18</c:f>
              <c:numCache>
                <c:formatCode>General</c:formatCode>
                <c:ptCount val="1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</c:numCache>
            </c:numRef>
          </c:cat>
          <c:val>
            <c:numRef>
              <c:f>Tabelle1!$C$2:$C$18</c:f>
              <c:numCache>
                <c:formatCode>General</c:formatCode>
                <c:ptCount val="17"/>
                <c:pt idx="0">
                  <c:v>44</c:v>
                </c:pt>
                <c:pt idx="1">
                  <c:v>41</c:v>
                </c:pt>
                <c:pt idx="2">
                  <c:v>42</c:v>
                </c:pt>
                <c:pt idx="3">
                  <c:v>40</c:v>
                </c:pt>
                <c:pt idx="4">
                  <c:v>2.8</c:v>
                </c:pt>
                <c:pt idx="5">
                  <c:v>2.8</c:v>
                </c:pt>
                <c:pt idx="6">
                  <c:v>2.8</c:v>
                </c:pt>
                <c:pt idx="7">
                  <c:v>2.8</c:v>
                </c:pt>
                <c:pt idx="8">
                  <c:v>2.8</c:v>
                </c:pt>
                <c:pt idx="9">
                  <c:v>22</c:v>
                </c:pt>
                <c:pt idx="10">
                  <c:v>23</c:v>
                </c:pt>
                <c:pt idx="11">
                  <c:v>24</c:v>
                </c:pt>
                <c:pt idx="12">
                  <c:v>18</c:v>
                </c:pt>
                <c:pt idx="13">
                  <c:v>12</c:v>
                </c:pt>
                <c:pt idx="14">
                  <c:v>11</c:v>
                </c:pt>
                <c:pt idx="15">
                  <c:v>2.8</c:v>
                </c:pt>
                <c:pt idx="16">
                  <c:v>2.8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3900160"/>
        <c:axId val="153901696"/>
      </c:lineChart>
      <c:catAx>
        <c:axId val="153900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3901696"/>
        <c:crosses val="autoZero"/>
        <c:auto val="1"/>
        <c:lblAlgn val="ctr"/>
        <c:lblOffset val="100"/>
        <c:noMultiLvlLbl val="0"/>
      </c:catAx>
      <c:valAx>
        <c:axId val="153901696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53900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1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141079175484548E-2"/>
          <c:y val="0"/>
          <c:w val="0.68727052007771494"/>
          <c:h val="1"/>
        </c:manualLayout>
      </c:layout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cat>
            <c:strRef>
              <c:f>Tabelle1!$A$2:$A$4</c:f>
              <c:strCache>
                <c:ptCount val="3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1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37A651-81BA-494E-8E62-6B559B4961DE}" type="doc">
      <dgm:prSet loTypeId="urn:microsoft.com/office/officeart/2005/8/layout/chevron1" loCatId="process" qsTypeId="urn:microsoft.com/office/officeart/2005/8/quickstyle/simple5" qsCatId="simple" csTypeId="urn:microsoft.com/office/officeart/2005/8/colors/colorful4" csCatId="colorful" phldr="1"/>
      <dgm:spPr/>
    </dgm:pt>
    <dgm:pt modelId="{1A0EBD87-4FBD-4C86-900A-B4D5F316B271}">
      <dgm:prSet phldrT="[Text]"/>
      <dgm:spPr/>
      <dgm:t>
        <a:bodyPr/>
        <a:lstStyle/>
        <a:p>
          <a:r>
            <a:rPr lang="de-DE" dirty="0" smtClean="0"/>
            <a:t>2005</a:t>
          </a:r>
          <a:endParaRPr lang="en-US" dirty="0"/>
        </a:p>
      </dgm:t>
    </dgm:pt>
    <dgm:pt modelId="{7B6C0D5B-26C1-4032-9A9F-E9C150518657}" type="parTrans" cxnId="{F5983AAB-E78C-4060-8721-FD796F350E86}">
      <dgm:prSet/>
      <dgm:spPr/>
      <dgm:t>
        <a:bodyPr/>
        <a:lstStyle/>
        <a:p>
          <a:endParaRPr lang="en-US"/>
        </a:p>
      </dgm:t>
    </dgm:pt>
    <dgm:pt modelId="{A3D6077F-53EA-4135-8A0B-14576B3C57E9}" type="sibTrans" cxnId="{F5983AAB-E78C-4060-8721-FD796F350E86}">
      <dgm:prSet/>
      <dgm:spPr/>
      <dgm:t>
        <a:bodyPr/>
        <a:lstStyle/>
        <a:p>
          <a:endParaRPr lang="en-US"/>
        </a:p>
      </dgm:t>
    </dgm:pt>
    <dgm:pt modelId="{A2C60C00-F0AA-4E36-A5DF-4FFCE57FB948}">
      <dgm:prSet phldrT="[Text]"/>
      <dgm:spPr/>
      <dgm:t>
        <a:bodyPr/>
        <a:lstStyle/>
        <a:p>
          <a:r>
            <a:rPr lang="de-DE" dirty="0" smtClean="0"/>
            <a:t>2006</a:t>
          </a:r>
          <a:endParaRPr lang="en-US" dirty="0"/>
        </a:p>
      </dgm:t>
    </dgm:pt>
    <dgm:pt modelId="{9E58AF26-B745-4536-A27A-89935D02929E}" type="parTrans" cxnId="{18B3B9EC-91C4-4761-9C06-53B8E043FF63}">
      <dgm:prSet/>
      <dgm:spPr/>
      <dgm:t>
        <a:bodyPr/>
        <a:lstStyle/>
        <a:p>
          <a:endParaRPr lang="en-US"/>
        </a:p>
      </dgm:t>
    </dgm:pt>
    <dgm:pt modelId="{0F42D7A7-08A6-4096-BA3C-F16695DA240F}" type="sibTrans" cxnId="{18B3B9EC-91C4-4761-9C06-53B8E043FF63}">
      <dgm:prSet/>
      <dgm:spPr/>
      <dgm:t>
        <a:bodyPr/>
        <a:lstStyle/>
        <a:p>
          <a:endParaRPr lang="en-US"/>
        </a:p>
      </dgm:t>
    </dgm:pt>
    <dgm:pt modelId="{414BCC8D-4B8A-4537-970D-07DA2A36AFBD}">
      <dgm:prSet phldrT="[Text]"/>
      <dgm:spPr/>
      <dgm:t>
        <a:bodyPr/>
        <a:lstStyle/>
        <a:p>
          <a:r>
            <a:rPr lang="de-DE" dirty="0" smtClean="0"/>
            <a:t>2007</a:t>
          </a:r>
          <a:endParaRPr lang="en-US" dirty="0"/>
        </a:p>
      </dgm:t>
    </dgm:pt>
    <dgm:pt modelId="{BF6D41C8-30C5-457C-B5CA-412D844FFF64}" type="parTrans" cxnId="{E29FFF1D-422E-4629-9E50-6DD9D31EC42C}">
      <dgm:prSet/>
      <dgm:spPr/>
      <dgm:t>
        <a:bodyPr/>
        <a:lstStyle/>
        <a:p>
          <a:endParaRPr lang="en-US"/>
        </a:p>
      </dgm:t>
    </dgm:pt>
    <dgm:pt modelId="{E2C8BD7E-B419-4A62-A105-D950F684A16A}" type="sibTrans" cxnId="{E29FFF1D-422E-4629-9E50-6DD9D31EC42C}">
      <dgm:prSet/>
      <dgm:spPr/>
      <dgm:t>
        <a:bodyPr/>
        <a:lstStyle/>
        <a:p>
          <a:endParaRPr lang="en-US"/>
        </a:p>
      </dgm:t>
    </dgm:pt>
    <dgm:pt modelId="{25AEE721-CAD8-45D0-826D-6FBF62C85A12}">
      <dgm:prSet phldrT="[Text]"/>
      <dgm:spPr/>
      <dgm:t>
        <a:bodyPr/>
        <a:lstStyle/>
        <a:p>
          <a:r>
            <a:rPr lang="de-DE" dirty="0" smtClean="0"/>
            <a:t>2008</a:t>
          </a:r>
          <a:endParaRPr lang="en-US" dirty="0"/>
        </a:p>
      </dgm:t>
    </dgm:pt>
    <dgm:pt modelId="{15AABE25-FBCA-47E8-A1C6-2B2A8F978B7F}" type="parTrans" cxnId="{D41CC89F-458C-4F69-A293-63AB4041B264}">
      <dgm:prSet/>
      <dgm:spPr/>
      <dgm:t>
        <a:bodyPr/>
        <a:lstStyle/>
        <a:p>
          <a:endParaRPr lang="en-US"/>
        </a:p>
      </dgm:t>
    </dgm:pt>
    <dgm:pt modelId="{794166E2-722F-4A29-8D41-A22EA35D83C9}" type="sibTrans" cxnId="{D41CC89F-458C-4F69-A293-63AB4041B264}">
      <dgm:prSet/>
      <dgm:spPr/>
      <dgm:t>
        <a:bodyPr/>
        <a:lstStyle/>
        <a:p>
          <a:endParaRPr lang="en-US"/>
        </a:p>
      </dgm:t>
    </dgm:pt>
    <dgm:pt modelId="{AD356D5E-4887-4528-A12D-4ED872D75A93}">
      <dgm:prSet phldrT="[Text]"/>
      <dgm:spPr/>
      <dgm:t>
        <a:bodyPr/>
        <a:lstStyle/>
        <a:p>
          <a:r>
            <a:rPr lang="de-DE" dirty="0" smtClean="0"/>
            <a:t>2009</a:t>
          </a:r>
          <a:endParaRPr lang="en-US" dirty="0"/>
        </a:p>
      </dgm:t>
    </dgm:pt>
    <dgm:pt modelId="{540F9544-CF2A-448E-9E1D-2CD3C604783A}" type="parTrans" cxnId="{6884B8DD-E781-47B7-A47A-8CB45893D9D5}">
      <dgm:prSet/>
      <dgm:spPr/>
      <dgm:t>
        <a:bodyPr/>
        <a:lstStyle/>
        <a:p>
          <a:endParaRPr lang="en-US"/>
        </a:p>
      </dgm:t>
    </dgm:pt>
    <dgm:pt modelId="{07BF55D8-DB3F-4422-B6A2-506CAC25CB3D}" type="sibTrans" cxnId="{6884B8DD-E781-47B7-A47A-8CB45893D9D5}">
      <dgm:prSet/>
      <dgm:spPr/>
      <dgm:t>
        <a:bodyPr/>
        <a:lstStyle/>
        <a:p>
          <a:endParaRPr lang="en-US"/>
        </a:p>
      </dgm:t>
    </dgm:pt>
    <dgm:pt modelId="{0415602B-D7A7-4967-BB9F-478DD7A2896E}">
      <dgm:prSet phldrT="[Text]"/>
      <dgm:spPr/>
      <dgm:t>
        <a:bodyPr/>
        <a:lstStyle/>
        <a:p>
          <a:r>
            <a:rPr lang="de-DE" dirty="0" smtClean="0"/>
            <a:t>2010</a:t>
          </a:r>
          <a:endParaRPr lang="en-US" dirty="0"/>
        </a:p>
      </dgm:t>
    </dgm:pt>
    <dgm:pt modelId="{4BA67D4E-06A8-4E27-95EB-09B7CC0913CE}" type="parTrans" cxnId="{8BEA0671-CE20-4E50-85F0-DCCE565B6092}">
      <dgm:prSet/>
      <dgm:spPr/>
      <dgm:t>
        <a:bodyPr/>
        <a:lstStyle/>
        <a:p>
          <a:endParaRPr lang="en-US"/>
        </a:p>
      </dgm:t>
    </dgm:pt>
    <dgm:pt modelId="{684C2296-B63F-4838-B6A2-B100A0535012}" type="sibTrans" cxnId="{8BEA0671-CE20-4E50-85F0-DCCE565B6092}">
      <dgm:prSet/>
      <dgm:spPr/>
      <dgm:t>
        <a:bodyPr/>
        <a:lstStyle/>
        <a:p>
          <a:endParaRPr lang="en-US"/>
        </a:p>
      </dgm:t>
    </dgm:pt>
    <dgm:pt modelId="{7379D63B-7DF4-4FAF-B7C9-E6DC39B090B7}">
      <dgm:prSet phldrT="[Text]"/>
      <dgm:spPr/>
      <dgm:t>
        <a:bodyPr/>
        <a:lstStyle/>
        <a:p>
          <a:r>
            <a:rPr lang="de-DE" dirty="0" smtClean="0"/>
            <a:t>2011</a:t>
          </a:r>
          <a:endParaRPr lang="en-US" dirty="0"/>
        </a:p>
      </dgm:t>
    </dgm:pt>
    <dgm:pt modelId="{6A41E873-FE7E-452C-98F5-F63D8358EE2B}" type="parTrans" cxnId="{93B4AFC4-5B23-4681-8F0B-1CBDD6A2445E}">
      <dgm:prSet/>
      <dgm:spPr/>
      <dgm:t>
        <a:bodyPr/>
        <a:lstStyle/>
        <a:p>
          <a:endParaRPr lang="en-US"/>
        </a:p>
      </dgm:t>
    </dgm:pt>
    <dgm:pt modelId="{52881D4C-54D1-4E9E-889A-352F0DD456D7}" type="sibTrans" cxnId="{93B4AFC4-5B23-4681-8F0B-1CBDD6A2445E}">
      <dgm:prSet/>
      <dgm:spPr/>
      <dgm:t>
        <a:bodyPr/>
        <a:lstStyle/>
        <a:p>
          <a:endParaRPr lang="en-US"/>
        </a:p>
      </dgm:t>
    </dgm:pt>
    <dgm:pt modelId="{B26A2A4B-A54F-4DFD-A939-FEEE627ADBAC}" type="pres">
      <dgm:prSet presAssocID="{9B37A651-81BA-494E-8E62-6B559B4961DE}" presName="Name0" presStyleCnt="0">
        <dgm:presLayoutVars>
          <dgm:dir/>
          <dgm:animLvl val="lvl"/>
          <dgm:resizeHandles val="exact"/>
        </dgm:presLayoutVars>
      </dgm:prSet>
      <dgm:spPr/>
    </dgm:pt>
    <dgm:pt modelId="{02785C38-86F5-46C2-9CD8-BE1605BD7602}" type="pres">
      <dgm:prSet presAssocID="{1A0EBD87-4FBD-4C86-900A-B4D5F316B271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356590-2970-4F93-847C-052570DA464F}" type="pres">
      <dgm:prSet presAssocID="{A3D6077F-53EA-4135-8A0B-14576B3C57E9}" presName="parTxOnlySpace" presStyleCnt="0"/>
      <dgm:spPr/>
    </dgm:pt>
    <dgm:pt modelId="{4CA8FE68-7087-47A3-B8A0-EBF0113893B5}" type="pres">
      <dgm:prSet presAssocID="{A2C60C00-F0AA-4E36-A5DF-4FFCE57FB94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390AE90D-7CC9-48C5-8208-0B38A65C75B7}" type="pres">
      <dgm:prSet presAssocID="{0F42D7A7-08A6-4096-BA3C-F16695DA240F}" presName="parTxOnlySpace" presStyleCnt="0"/>
      <dgm:spPr/>
    </dgm:pt>
    <dgm:pt modelId="{B5527FF9-DA1B-4D04-A511-482FCA7A815B}" type="pres">
      <dgm:prSet presAssocID="{414BCC8D-4B8A-4537-970D-07DA2A36AFBD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60C6B37D-1075-46AD-8010-8BB3DA780419}" type="pres">
      <dgm:prSet presAssocID="{E2C8BD7E-B419-4A62-A105-D950F684A16A}" presName="parTxOnlySpace" presStyleCnt="0"/>
      <dgm:spPr/>
    </dgm:pt>
    <dgm:pt modelId="{FAC20A54-6D6F-4678-85F0-804D830F709F}" type="pres">
      <dgm:prSet presAssocID="{25AEE721-CAD8-45D0-826D-6FBF62C85A12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293EC0-208C-45CF-B00B-40E374E4D325}" type="pres">
      <dgm:prSet presAssocID="{794166E2-722F-4A29-8D41-A22EA35D83C9}" presName="parTxOnlySpace" presStyleCnt="0"/>
      <dgm:spPr/>
    </dgm:pt>
    <dgm:pt modelId="{CFE91D00-B4FD-4A7F-8844-ACCBE7730AE8}" type="pres">
      <dgm:prSet presAssocID="{AD356D5E-4887-4528-A12D-4ED872D75A93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A2AE1641-CDB9-429A-BF48-97DC8D9D10CD}" type="pres">
      <dgm:prSet presAssocID="{07BF55D8-DB3F-4422-B6A2-506CAC25CB3D}" presName="parTxOnlySpace" presStyleCnt="0"/>
      <dgm:spPr/>
    </dgm:pt>
    <dgm:pt modelId="{0E7FB9A1-6E45-4A23-9806-77054B627E72}" type="pres">
      <dgm:prSet presAssocID="{0415602B-D7A7-4967-BB9F-478DD7A2896E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AB3DBE-28F4-48B0-95BE-E65559B1318D}" type="pres">
      <dgm:prSet presAssocID="{684C2296-B63F-4838-B6A2-B100A0535012}" presName="parTxOnlySpace" presStyleCnt="0"/>
      <dgm:spPr/>
    </dgm:pt>
    <dgm:pt modelId="{0FE93CBB-7C21-43BD-BC26-FF28810A041D}" type="pres">
      <dgm:prSet presAssocID="{7379D63B-7DF4-4FAF-B7C9-E6DC39B090B7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8B3B9EC-91C4-4761-9C06-53B8E043FF63}" srcId="{9B37A651-81BA-494E-8E62-6B559B4961DE}" destId="{A2C60C00-F0AA-4E36-A5DF-4FFCE57FB948}" srcOrd="1" destOrd="0" parTransId="{9E58AF26-B745-4536-A27A-89935D02929E}" sibTransId="{0F42D7A7-08A6-4096-BA3C-F16695DA240F}"/>
    <dgm:cxn modelId="{A0077EAF-019C-47A0-A562-09643D7C52D4}" type="presOf" srcId="{414BCC8D-4B8A-4537-970D-07DA2A36AFBD}" destId="{B5527FF9-DA1B-4D04-A511-482FCA7A815B}" srcOrd="0" destOrd="0" presId="urn:microsoft.com/office/officeart/2005/8/layout/chevron1"/>
    <dgm:cxn modelId="{9FA0D9D4-8AC7-4BCF-9535-3E75EA5EAF07}" type="presOf" srcId="{1A0EBD87-4FBD-4C86-900A-B4D5F316B271}" destId="{02785C38-86F5-46C2-9CD8-BE1605BD7602}" srcOrd="0" destOrd="0" presId="urn:microsoft.com/office/officeart/2005/8/layout/chevron1"/>
    <dgm:cxn modelId="{8BEA0671-CE20-4E50-85F0-DCCE565B6092}" srcId="{9B37A651-81BA-494E-8E62-6B559B4961DE}" destId="{0415602B-D7A7-4967-BB9F-478DD7A2896E}" srcOrd="5" destOrd="0" parTransId="{4BA67D4E-06A8-4E27-95EB-09B7CC0913CE}" sibTransId="{684C2296-B63F-4838-B6A2-B100A0535012}"/>
    <dgm:cxn modelId="{62F70CB1-685C-489B-AF64-5F268F31E93B}" type="presOf" srcId="{9B37A651-81BA-494E-8E62-6B559B4961DE}" destId="{B26A2A4B-A54F-4DFD-A939-FEEE627ADBAC}" srcOrd="0" destOrd="0" presId="urn:microsoft.com/office/officeart/2005/8/layout/chevron1"/>
    <dgm:cxn modelId="{12D08090-9564-4716-B55D-84084E9A0895}" type="presOf" srcId="{A2C60C00-F0AA-4E36-A5DF-4FFCE57FB948}" destId="{4CA8FE68-7087-47A3-B8A0-EBF0113893B5}" srcOrd="0" destOrd="0" presId="urn:microsoft.com/office/officeart/2005/8/layout/chevron1"/>
    <dgm:cxn modelId="{4C25C1B0-50E2-4C86-AB5A-E93252BBC45F}" type="presOf" srcId="{7379D63B-7DF4-4FAF-B7C9-E6DC39B090B7}" destId="{0FE93CBB-7C21-43BD-BC26-FF28810A041D}" srcOrd="0" destOrd="0" presId="urn:microsoft.com/office/officeart/2005/8/layout/chevron1"/>
    <dgm:cxn modelId="{6884B8DD-E781-47B7-A47A-8CB45893D9D5}" srcId="{9B37A651-81BA-494E-8E62-6B559B4961DE}" destId="{AD356D5E-4887-4528-A12D-4ED872D75A93}" srcOrd="4" destOrd="0" parTransId="{540F9544-CF2A-448E-9E1D-2CD3C604783A}" sibTransId="{07BF55D8-DB3F-4422-B6A2-506CAC25CB3D}"/>
    <dgm:cxn modelId="{D41CC89F-458C-4F69-A293-63AB4041B264}" srcId="{9B37A651-81BA-494E-8E62-6B559B4961DE}" destId="{25AEE721-CAD8-45D0-826D-6FBF62C85A12}" srcOrd="3" destOrd="0" parTransId="{15AABE25-FBCA-47E8-A1C6-2B2A8F978B7F}" sibTransId="{794166E2-722F-4A29-8D41-A22EA35D83C9}"/>
    <dgm:cxn modelId="{E29FFF1D-422E-4629-9E50-6DD9D31EC42C}" srcId="{9B37A651-81BA-494E-8E62-6B559B4961DE}" destId="{414BCC8D-4B8A-4537-970D-07DA2A36AFBD}" srcOrd="2" destOrd="0" parTransId="{BF6D41C8-30C5-457C-B5CA-412D844FFF64}" sibTransId="{E2C8BD7E-B419-4A62-A105-D950F684A16A}"/>
    <dgm:cxn modelId="{89A1D0D0-DADF-4FE7-9BBE-D1C1934005E4}" type="presOf" srcId="{25AEE721-CAD8-45D0-826D-6FBF62C85A12}" destId="{FAC20A54-6D6F-4678-85F0-804D830F709F}" srcOrd="0" destOrd="0" presId="urn:microsoft.com/office/officeart/2005/8/layout/chevron1"/>
    <dgm:cxn modelId="{9FD3E38C-4B92-4DB6-9A6B-BFF90E85179F}" type="presOf" srcId="{0415602B-D7A7-4967-BB9F-478DD7A2896E}" destId="{0E7FB9A1-6E45-4A23-9806-77054B627E72}" srcOrd="0" destOrd="0" presId="urn:microsoft.com/office/officeart/2005/8/layout/chevron1"/>
    <dgm:cxn modelId="{05121400-A201-40FB-9C86-0C9D15DD825C}" type="presOf" srcId="{AD356D5E-4887-4528-A12D-4ED872D75A93}" destId="{CFE91D00-B4FD-4A7F-8844-ACCBE7730AE8}" srcOrd="0" destOrd="0" presId="urn:microsoft.com/office/officeart/2005/8/layout/chevron1"/>
    <dgm:cxn modelId="{93B4AFC4-5B23-4681-8F0B-1CBDD6A2445E}" srcId="{9B37A651-81BA-494E-8E62-6B559B4961DE}" destId="{7379D63B-7DF4-4FAF-B7C9-E6DC39B090B7}" srcOrd="6" destOrd="0" parTransId="{6A41E873-FE7E-452C-98F5-F63D8358EE2B}" sibTransId="{52881D4C-54D1-4E9E-889A-352F0DD456D7}"/>
    <dgm:cxn modelId="{F5983AAB-E78C-4060-8721-FD796F350E86}" srcId="{9B37A651-81BA-494E-8E62-6B559B4961DE}" destId="{1A0EBD87-4FBD-4C86-900A-B4D5F316B271}" srcOrd="0" destOrd="0" parTransId="{7B6C0D5B-26C1-4032-9A9F-E9C150518657}" sibTransId="{A3D6077F-53EA-4135-8A0B-14576B3C57E9}"/>
    <dgm:cxn modelId="{4A8E41BA-9AA2-48CD-B33B-09956290B50B}" type="presParOf" srcId="{B26A2A4B-A54F-4DFD-A939-FEEE627ADBAC}" destId="{02785C38-86F5-46C2-9CD8-BE1605BD7602}" srcOrd="0" destOrd="0" presId="urn:microsoft.com/office/officeart/2005/8/layout/chevron1"/>
    <dgm:cxn modelId="{B2D90E56-F12E-49C6-AC99-AB43B5888977}" type="presParOf" srcId="{B26A2A4B-A54F-4DFD-A939-FEEE627ADBAC}" destId="{BA356590-2970-4F93-847C-052570DA464F}" srcOrd="1" destOrd="0" presId="urn:microsoft.com/office/officeart/2005/8/layout/chevron1"/>
    <dgm:cxn modelId="{B64337C6-7ED9-427A-B26E-022260885C51}" type="presParOf" srcId="{B26A2A4B-A54F-4DFD-A939-FEEE627ADBAC}" destId="{4CA8FE68-7087-47A3-B8A0-EBF0113893B5}" srcOrd="2" destOrd="0" presId="urn:microsoft.com/office/officeart/2005/8/layout/chevron1"/>
    <dgm:cxn modelId="{7D8C5E4F-14E7-45B8-ACEA-82E4A95AAA43}" type="presParOf" srcId="{B26A2A4B-A54F-4DFD-A939-FEEE627ADBAC}" destId="{390AE90D-7CC9-48C5-8208-0B38A65C75B7}" srcOrd="3" destOrd="0" presId="urn:microsoft.com/office/officeart/2005/8/layout/chevron1"/>
    <dgm:cxn modelId="{FBF3FE24-CE95-45FD-985E-238837025D0D}" type="presParOf" srcId="{B26A2A4B-A54F-4DFD-A939-FEEE627ADBAC}" destId="{B5527FF9-DA1B-4D04-A511-482FCA7A815B}" srcOrd="4" destOrd="0" presId="urn:microsoft.com/office/officeart/2005/8/layout/chevron1"/>
    <dgm:cxn modelId="{DBA4C589-6DFC-41C5-8AE6-6EDC36F24CF3}" type="presParOf" srcId="{B26A2A4B-A54F-4DFD-A939-FEEE627ADBAC}" destId="{60C6B37D-1075-46AD-8010-8BB3DA780419}" srcOrd="5" destOrd="0" presId="urn:microsoft.com/office/officeart/2005/8/layout/chevron1"/>
    <dgm:cxn modelId="{B9895494-91D3-4A6B-8959-6946E9FA03D6}" type="presParOf" srcId="{B26A2A4B-A54F-4DFD-A939-FEEE627ADBAC}" destId="{FAC20A54-6D6F-4678-85F0-804D830F709F}" srcOrd="6" destOrd="0" presId="urn:microsoft.com/office/officeart/2005/8/layout/chevron1"/>
    <dgm:cxn modelId="{2C6BB0A4-0790-44A2-A2AC-F1BB15A3DF3B}" type="presParOf" srcId="{B26A2A4B-A54F-4DFD-A939-FEEE627ADBAC}" destId="{A4293EC0-208C-45CF-B00B-40E374E4D325}" srcOrd="7" destOrd="0" presId="urn:microsoft.com/office/officeart/2005/8/layout/chevron1"/>
    <dgm:cxn modelId="{612B5D72-4A9E-41AF-A7B9-E17EC1F2AEE8}" type="presParOf" srcId="{B26A2A4B-A54F-4DFD-A939-FEEE627ADBAC}" destId="{CFE91D00-B4FD-4A7F-8844-ACCBE7730AE8}" srcOrd="8" destOrd="0" presId="urn:microsoft.com/office/officeart/2005/8/layout/chevron1"/>
    <dgm:cxn modelId="{A74C96F7-735D-4E9B-AB63-0A005493F153}" type="presParOf" srcId="{B26A2A4B-A54F-4DFD-A939-FEEE627ADBAC}" destId="{A2AE1641-CDB9-429A-BF48-97DC8D9D10CD}" srcOrd="9" destOrd="0" presId="urn:microsoft.com/office/officeart/2005/8/layout/chevron1"/>
    <dgm:cxn modelId="{DA314D90-47D7-4A8C-BB92-2BAD4D8D0761}" type="presParOf" srcId="{B26A2A4B-A54F-4DFD-A939-FEEE627ADBAC}" destId="{0E7FB9A1-6E45-4A23-9806-77054B627E72}" srcOrd="10" destOrd="0" presId="urn:microsoft.com/office/officeart/2005/8/layout/chevron1"/>
    <dgm:cxn modelId="{44E84031-3D34-44F2-BD05-2B9E7EC9328A}" type="presParOf" srcId="{B26A2A4B-A54F-4DFD-A939-FEEE627ADBAC}" destId="{35AB3DBE-28F4-48B0-95BE-E65559B1318D}" srcOrd="11" destOrd="0" presId="urn:microsoft.com/office/officeart/2005/8/layout/chevron1"/>
    <dgm:cxn modelId="{EFA7885F-771C-4165-8D21-609FE79BC8EA}" type="presParOf" srcId="{B26A2A4B-A54F-4DFD-A939-FEEE627ADBAC}" destId="{0FE93CBB-7C21-43BD-BC26-FF28810A041D}" srcOrd="1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785C38-86F5-46C2-9CD8-BE1605BD7602}">
      <dsp:nvSpPr>
        <dsp:cNvPr id="0" name=""/>
        <dsp:cNvSpPr/>
      </dsp:nvSpPr>
      <dsp:spPr>
        <a:xfrm>
          <a:off x="0" y="850594"/>
          <a:ext cx="1327647" cy="531059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80000"/>
                <a:satMod val="200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20000"/>
                <a:satMod val="25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23000"/>
                <a:satMod val="250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shade val="29000"/>
                <a:satMod val="2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0000"/>
                <a:satMod val="200000"/>
              </a:schemeClr>
            </a:gs>
          </a:gsLst>
          <a:lin ang="7000000" scaled="1"/>
        </a:gradFill>
        <a:ln>
          <a:noFill/>
        </a:ln>
        <a:effectLst>
          <a:outerShdw blurRad="63500" dist="50800" dir="5400000" algn="tl" rotWithShape="0">
            <a:srgbClr xmlns:mc="http://schemas.openxmlformats.org/markup-compatibility/2006" xmlns:a14="http://schemas.microsoft.com/office/drawing/2010/main" val="000000" mc:Ignorable="">
              <a:alpha val="35294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0"/>
          </a:lightRig>
        </a:scene3d>
        <a:sp3d>
          <a:bevelT w="152400" h="38100"/>
          <a:contourClr>
            <a:schemeClr val="accent4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2005</a:t>
          </a:r>
          <a:endParaRPr lang="en-US" sz="2300" kern="1200" dirty="0"/>
        </a:p>
      </dsp:txBody>
      <dsp:txXfrm>
        <a:off x="265530" y="850594"/>
        <a:ext cx="796588" cy="531059"/>
      </dsp:txXfrm>
    </dsp:sp>
    <dsp:sp modelId="{4CA8FE68-7087-47A3-B8A0-EBF0113893B5}">
      <dsp:nvSpPr>
        <dsp:cNvPr id="0" name=""/>
        <dsp:cNvSpPr/>
      </dsp:nvSpPr>
      <dsp:spPr>
        <a:xfrm>
          <a:off x="1194882" y="850594"/>
          <a:ext cx="1327647" cy="531059"/>
        </a:xfrm>
        <a:prstGeom prst="chevron">
          <a:avLst/>
        </a:prstGeom>
        <a:gradFill rotWithShape="0">
          <a:gsLst>
            <a:gs pos="0">
              <a:schemeClr val="accent4">
                <a:hueOff val="263487"/>
                <a:satOff val="-7140"/>
                <a:lumOff val="-1209"/>
                <a:alphaOff val="0"/>
                <a:shade val="80000"/>
                <a:satMod val="200000"/>
              </a:schemeClr>
            </a:gs>
            <a:gs pos="30000">
              <a:schemeClr val="accent4">
                <a:hueOff val="263487"/>
                <a:satOff val="-7140"/>
                <a:lumOff val="-1209"/>
                <a:alphaOff val="0"/>
                <a:shade val="20000"/>
                <a:satMod val="250000"/>
              </a:schemeClr>
            </a:gs>
            <a:gs pos="50000">
              <a:schemeClr val="accent4">
                <a:hueOff val="263487"/>
                <a:satOff val="-7140"/>
                <a:lumOff val="-1209"/>
                <a:alphaOff val="0"/>
                <a:shade val="23000"/>
                <a:satMod val="250000"/>
              </a:schemeClr>
            </a:gs>
            <a:gs pos="60000">
              <a:schemeClr val="accent4">
                <a:hueOff val="263487"/>
                <a:satOff val="-7140"/>
                <a:lumOff val="-1209"/>
                <a:alphaOff val="0"/>
                <a:shade val="29000"/>
                <a:satMod val="230000"/>
              </a:schemeClr>
            </a:gs>
            <a:gs pos="100000">
              <a:schemeClr val="accent4">
                <a:hueOff val="263487"/>
                <a:satOff val="-7140"/>
                <a:lumOff val="-1209"/>
                <a:alphaOff val="0"/>
                <a:shade val="70000"/>
                <a:satMod val="200000"/>
              </a:schemeClr>
            </a:gs>
          </a:gsLst>
          <a:lin ang="7000000" scaled="1"/>
        </a:gradFill>
        <a:ln>
          <a:noFill/>
        </a:ln>
        <a:effectLst>
          <a:outerShdw blurRad="63500" dist="50800" dir="5400000" algn="tl" rotWithShape="0">
            <a:srgbClr xmlns:mc="http://schemas.openxmlformats.org/markup-compatibility/2006" xmlns:a14="http://schemas.microsoft.com/office/drawing/2010/main" val="000000" mc:Ignorable="">
              <a:alpha val="35294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0"/>
          </a:lightRig>
        </a:scene3d>
        <a:sp3d>
          <a:bevelT w="152400" h="38100"/>
          <a:contourClr>
            <a:schemeClr val="accent4">
              <a:hueOff val="263487"/>
              <a:satOff val="-7140"/>
              <a:lumOff val="-1209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2006</a:t>
          </a:r>
          <a:endParaRPr lang="en-US" sz="2300" kern="1200" dirty="0"/>
        </a:p>
      </dsp:txBody>
      <dsp:txXfrm>
        <a:off x="1460412" y="850594"/>
        <a:ext cx="796588" cy="531059"/>
      </dsp:txXfrm>
    </dsp:sp>
    <dsp:sp modelId="{B5527FF9-DA1B-4D04-A511-482FCA7A815B}">
      <dsp:nvSpPr>
        <dsp:cNvPr id="0" name=""/>
        <dsp:cNvSpPr/>
      </dsp:nvSpPr>
      <dsp:spPr>
        <a:xfrm>
          <a:off x="2389765" y="850594"/>
          <a:ext cx="1327647" cy="531059"/>
        </a:xfrm>
        <a:prstGeom prst="chevron">
          <a:avLst/>
        </a:prstGeom>
        <a:gradFill rotWithShape="0">
          <a:gsLst>
            <a:gs pos="0">
              <a:schemeClr val="accent4">
                <a:hueOff val="526974"/>
                <a:satOff val="-14279"/>
                <a:lumOff val="-2419"/>
                <a:alphaOff val="0"/>
                <a:shade val="80000"/>
                <a:satMod val="200000"/>
              </a:schemeClr>
            </a:gs>
            <a:gs pos="30000">
              <a:schemeClr val="accent4">
                <a:hueOff val="526974"/>
                <a:satOff val="-14279"/>
                <a:lumOff val="-2419"/>
                <a:alphaOff val="0"/>
                <a:shade val="20000"/>
                <a:satMod val="250000"/>
              </a:schemeClr>
            </a:gs>
            <a:gs pos="50000">
              <a:schemeClr val="accent4">
                <a:hueOff val="526974"/>
                <a:satOff val="-14279"/>
                <a:lumOff val="-2419"/>
                <a:alphaOff val="0"/>
                <a:shade val="23000"/>
                <a:satMod val="250000"/>
              </a:schemeClr>
            </a:gs>
            <a:gs pos="60000">
              <a:schemeClr val="accent4">
                <a:hueOff val="526974"/>
                <a:satOff val="-14279"/>
                <a:lumOff val="-2419"/>
                <a:alphaOff val="0"/>
                <a:shade val="29000"/>
                <a:satMod val="230000"/>
              </a:schemeClr>
            </a:gs>
            <a:gs pos="100000">
              <a:schemeClr val="accent4">
                <a:hueOff val="526974"/>
                <a:satOff val="-14279"/>
                <a:lumOff val="-2419"/>
                <a:alphaOff val="0"/>
                <a:shade val="70000"/>
                <a:satMod val="200000"/>
              </a:schemeClr>
            </a:gs>
          </a:gsLst>
          <a:lin ang="7000000" scaled="1"/>
        </a:gradFill>
        <a:ln>
          <a:noFill/>
        </a:ln>
        <a:effectLst>
          <a:outerShdw blurRad="63500" dist="50800" dir="5400000" algn="tl" rotWithShape="0">
            <a:srgbClr xmlns:mc="http://schemas.openxmlformats.org/markup-compatibility/2006" xmlns:a14="http://schemas.microsoft.com/office/drawing/2010/main" val="000000" mc:Ignorable="">
              <a:alpha val="35294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0"/>
          </a:lightRig>
        </a:scene3d>
        <a:sp3d>
          <a:bevelT w="152400" h="38100"/>
          <a:contourClr>
            <a:schemeClr val="accent4">
              <a:hueOff val="526974"/>
              <a:satOff val="-14279"/>
              <a:lumOff val="-2419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2007</a:t>
          </a:r>
          <a:endParaRPr lang="en-US" sz="2300" kern="1200" dirty="0"/>
        </a:p>
      </dsp:txBody>
      <dsp:txXfrm>
        <a:off x="2655295" y="850594"/>
        <a:ext cx="796588" cy="531059"/>
      </dsp:txXfrm>
    </dsp:sp>
    <dsp:sp modelId="{FAC20A54-6D6F-4678-85F0-804D830F709F}">
      <dsp:nvSpPr>
        <dsp:cNvPr id="0" name=""/>
        <dsp:cNvSpPr/>
      </dsp:nvSpPr>
      <dsp:spPr>
        <a:xfrm>
          <a:off x="3584648" y="850594"/>
          <a:ext cx="1327647" cy="531059"/>
        </a:xfrm>
        <a:prstGeom prst="chevron">
          <a:avLst/>
        </a:prstGeom>
        <a:gradFill rotWithShape="0">
          <a:gsLst>
            <a:gs pos="0">
              <a:schemeClr val="accent4">
                <a:hueOff val="790461"/>
                <a:satOff val="-21418"/>
                <a:lumOff val="-3628"/>
                <a:alphaOff val="0"/>
                <a:shade val="80000"/>
                <a:satMod val="200000"/>
              </a:schemeClr>
            </a:gs>
            <a:gs pos="30000">
              <a:schemeClr val="accent4">
                <a:hueOff val="790461"/>
                <a:satOff val="-21418"/>
                <a:lumOff val="-3628"/>
                <a:alphaOff val="0"/>
                <a:shade val="20000"/>
                <a:satMod val="250000"/>
              </a:schemeClr>
            </a:gs>
            <a:gs pos="50000">
              <a:schemeClr val="accent4">
                <a:hueOff val="790461"/>
                <a:satOff val="-21418"/>
                <a:lumOff val="-3628"/>
                <a:alphaOff val="0"/>
                <a:shade val="23000"/>
                <a:satMod val="250000"/>
              </a:schemeClr>
            </a:gs>
            <a:gs pos="60000">
              <a:schemeClr val="accent4">
                <a:hueOff val="790461"/>
                <a:satOff val="-21418"/>
                <a:lumOff val="-3628"/>
                <a:alphaOff val="0"/>
                <a:shade val="29000"/>
                <a:satMod val="230000"/>
              </a:schemeClr>
            </a:gs>
            <a:gs pos="100000">
              <a:schemeClr val="accent4">
                <a:hueOff val="790461"/>
                <a:satOff val="-21418"/>
                <a:lumOff val="-3628"/>
                <a:alphaOff val="0"/>
                <a:shade val="70000"/>
                <a:satMod val="200000"/>
              </a:schemeClr>
            </a:gs>
          </a:gsLst>
          <a:lin ang="7000000" scaled="1"/>
        </a:gradFill>
        <a:ln>
          <a:noFill/>
        </a:ln>
        <a:effectLst>
          <a:outerShdw blurRad="63500" dist="50800" dir="5400000" algn="tl" rotWithShape="0">
            <a:srgbClr xmlns:mc="http://schemas.openxmlformats.org/markup-compatibility/2006" xmlns:a14="http://schemas.microsoft.com/office/drawing/2010/main" val="000000" mc:Ignorable="">
              <a:alpha val="35294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0"/>
          </a:lightRig>
        </a:scene3d>
        <a:sp3d>
          <a:bevelT w="152400" h="38100"/>
          <a:contourClr>
            <a:schemeClr val="accent4">
              <a:hueOff val="790461"/>
              <a:satOff val="-21418"/>
              <a:lumOff val="-3628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2008</a:t>
          </a:r>
          <a:endParaRPr lang="en-US" sz="2300" kern="1200" dirty="0"/>
        </a:p>
      </dsp:txBody>
      <dsp:txXfrm>
        <a:off x="3850178" y="850594"/>
        <a:ext cx="796588" cy="531059"/>
      </dsp:txXfrm>
    </dsp:sp>
    <dsp:sp modelId="{CFE91D00-B4FD-4A7F-8844-ACCBE7730AE8}">
      <dsp:nvSpPr>
        <dsp:cNvPr id="0" name=""/>
        <dsp:cNvSpPr/>
      </dsp:nvSpPr>
      <dsp:spPr>
        <a:xfrm>
          <a:off x="4779531" y="850594"/>
          <a:ext cx="1327647" cy="531059"/>
        </a:xfrm>
        <a:prstGeom prst="chevron">
          <a:avLst/>
        </a:prstGeom>
        <a:gradFill rotWithShape="0">
          <a:gsLst>
            <a:gs pos="0">
              <a:schemeClr val="accent4">
                <a:hueOff val="1053948"/>
                <a:satOff val="-28558"/>
                <a:lumOff val="-4838"/>
                <a:alphaOff val="0"/>
                <a:shade val="80000"/>
                <a:satMod val="200000"/>
              </a:schemeClr>
            </a:gs>
            <a:gs pos="30000">
              <a:schemeClr val="accent4">
                <a:hueOff val="1053948"/>
                <a:satOff val="-28558"/>
                <a:lumOff val="-4838"/>
                <a:alphaOff val="0"/>
                <a:shade val="20000"/>
                <a:satMod val="250000"/>
              </a:schemeClr>
            </a:gs>
            <a:gs pos="50000">
              <a:schemeClr val="accent4">
                <a:hueOff val="1053948"/>
                <a:satOff val="-28558"/>
                <a:lumOff val="-4838"/>
                <a:alphaOff val="0"/>
                <a:shade val="23000"/>
                <a:satMod val="250000"/>
              </a:schemeClr>
            </a:gs>
            <a:gs pos="60000">
              <a:schemeClr val="accent4">
                <a:hueOff val="1053948"/>
                <a:satOff val="-28558"/>
                <a:lumOff val="-4838"/>
                <a:alphaOff val="0"/>
                <a:shade val="29000"/>
                <a:satMod val="230000"/>
              </a:schemeClr>
            </a:gs>
            <a:gs pos="100000">
              <a:schemeClr val="accent4">
                <a:hueOff val="1053948"/>
                <a:satOff val="-28558"/>
                <a:lumOff val="-4838"/>
                <a:alphaOff val="0"/>
                <a:shade val="70000"/>
                <a:satMod val="200000"/>
              </a:schemeClr>
            </a:gs>
          </a:gsLst>
          <a:lin ang="7000000" scaled="1"/>
        </a:gradFill>
        <a:ln>
          <a:noFill/>
        </a:ln>
        <a:effectLst>
          <a:outerShdw blurRad="63500" dist="50800" dir="5400000" algn="tl" rotWithShape="0">
            <a:srgbClr xmlns:mc="http://schemas.openxmlformats.org/markup-compatibility/2006" xmlns:a14="http://schemas.microsoft.com/office/drawing/2010/main" val="000000" mc:Ignorable="">
              <a:alpha val="35294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0"/>
          </a:lightRig>
        </a:scene3d>
        <a:sp3d>
          <a:bevelT w="152400" h="38100"/>
          <a:contourClr>
            <a:schemeClr val="accent4">
              <a:hueOff val="1053948"/>
              <a:satOff val="-28558"/>
              <a:lumOff val="-4838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2009</a:t>
          </a:r>
          <a:endParaRPr lang="en-US" sz="2300" kern="1200" dirty="0"/>
        </a:p>
      </dsp:txBody>
      <dsp:txXfrm>
        <a:off x="5045061" y="850594"/>
        <a:ext cx="796588" cy="531059"/>
      </dsp:txXfrm>
    </dsp:sp>
    <dsp:sp modelId="{0E7FB9A1-6E45-4A23-9806-77054B627E72}">
      <dsp:nvSpPr>
        <dsp:cNvPr id="0" name=""/>
        <dsp:cNvSpPr/>
      </dsp:nvSpPr>
      <dsp:spPr>
        <a:xfrm>
          <a:off x="5974413" y="850594"/>
          <a:ext cx="1327647" cy="531059"/>
        </a:xfrm>
        <a:prstGeom prst="chevron">
          <a:avLst/>
        </a:prstGeom>
        <a:gradFill rotWithShape="0">
          <a:gsLst>
            <a:gs pos="0">
              <a:schemeClr val="accent4">
                <a:hueOff val="1317435"/>
                <a:satOff val="-35697"/>
                <a:lumOff val="-6047"/>
                <a:alphaOff val="0"/>
                <a:shade val="80000"/>
                <a:satMod val="200000"/>
              </a:schemeClr>
            </a:gs>
            <a:gs pos="30000">
              <a:schemeClr val="accent4">
                <a:hueOff val="1317435"/>
                <a:satOff val="-35697"/>
                <a:lumOff val="-6047"/>
                <a:alphaOff val="0"/>
                <a:shade val="20000"/>
                <a:satMod val="250000"/>
              </a:schemeClr>
            </a:gs>
            <a:gs pos="50000">
              <a:schemeClr val="accent4">
                <a:hueOff val="1317435"/>
                <a:satOff val="-35697"/>
                <a:lumOff val="-6047"/>
                <a:alphaOff val="0"/>
                <a:shade val="23000"/>
                <a:satMod val="250000"/>
              </a:schemeClr>
            </a:gs>
            <a:gs pos="60000">
              <a:schemeClr val="accent4">
                <a:hueOff val="1317435"/>
                <a:satOff val="-35697"/>
                <a:lumOff val="-6047"/>
                <a:alphaOff val="0"/>
                <a:shade val="29000"/>
                <a:satMod val="230000"/>
              </a:schemeClr>
            </a:gs>
            <a:gs pos="100000">
              <a:schemeClr val="accent4">
                <a:hueOff val="1317435"/>
                <a:satOff val="-35697"/>
                <a:lumOff val="-6047"/>
                <a:alphaOff val="0"/>
                <a:shade val="70000"/>
                <a:satMod val="200000"/>
              </a:schemeClr>
            </a:gs>
          </a:gsLst>
          <a:lin ang="7000000" scaled="1"/>
        </a:gradFill>
        <a:ln>
          <a:noFill/>
        </a:ln>
        <a:effectLst>
          <a:outerShdw blurRad="63500" dist="50800" dir="5400000" algn="tl" rotWithShape="0">
            <a:srgbClr xmlns:mc="http://schemas.openxmlformats.org/markup-compatibility/2006" xmlns:a14="http://schemas.microsoft.com/office/drawing/2010/main" val="000000" mc:Ignorable="">
              <a:alpha val="35294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0"/>
          </a:lightRig>
        </a:scene3d>
        <a:sp3d>
          <a:bevelT w="152400" h="38100"/>
          <a:contourClr>
            <a:schemeClr val="accent4">
              <a:hueOff val="1317435"/>
              <a:satOff val="-35697"/>
              <a:lumOff val="-6047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2010</a:t>
          </a:r>
          <a:endParaRPr lang="en-US" sz="2300" kern="1200" dirty="0"/>
        </a:p>
      </dsp:txBody>
      <dsp:txXfrm>
        <a:off x="6239943" y="850594"/>
        <a:ext cx="796588" cy="531059"/>
      </dsp:txXfrm>
    </dsp:sp>
    <dsp:sp modelId="{0FE93CBB-7C21-43BD-BC26-FF28810A041D}">
      <dsp:nvSpPr>
        <dsp:cNvPr id="0" name=""/>
        <dsp:cNvSpPr/>
      </dsp:nvSpPr>
      <dsp:spPr>
        <a:xfrm>
          <a:off x="7169296" y="850594"/>
          <a:ext cx="1327647" cy="531059"/>
        </a:xfrm>
        <a:prstGeom prst="chevron">
          <a:avLst/>
        </a:prstGeom>
        <a:gradFill rotWithShape="0">
          <a:gsLst>
            <a:gs pos="0">
              <a:schemeClr val="accent4">
                <a:hueOff val="1580922"/>
                <a:satOff val="-42837"/>
                <a:lumOff val="-7257"/>
                <a:alphaOff val="0"/>
                <a:shade val="80000"/>
                <a:satMod val="200000"/>
              </a:schemeClr>
            </a:gs>
            <a:gs pos="30000">
              <a:schemeClr val="accent4">
                <a:hueOff val="1580922"/>
                <a:satOff val="-42837"/>
                <a:lumOff val="-7257"/>
                <a:alphaOff val="0"/>
                <a:shade val="20000"/>
                <a:satMod val="250000"/>
              </a:schemeClr>
            </a:gs>
            <a:gs pos="50000">
              <a:schemeClr val="accent4">
                <a:hueOff val="1580922"/>
                <a:satOff val="-42837"/>
                <a:lumOff val="-7257"/>
                <a:alphaOff val="0"/>
                <a:shade val="23000"/>
                <a:satMod val="250000"/>
              </a:schemeClr>
            </a:gs>
            <a:gs pos="60000">
              <a:schemeClr val="accent4">
                <a:hueOff val="1580922"/>
                <a:satOff val="-42837"/>
                <a:lumOff val="-7257"/>
                <a:alphaOff val="0"/>
                <a:shade val="29000"/>
                <a:satMod val="230000"/>
              </a:schemeClr>
            </a:gs>
            <a:gs pos="100000">
              <a:schemeClr val="accent4">
                <a:hueOff val="1580922"/>
                <a:satOff val="-42837"/>
                <a:lumOff val="-7257"/>
                <a:alphaOff val="0"/>
                <a:shade val="70000"/>
                <a:satMod val="200000"/>
              </a:schemeClr>
            </a:gs>
          </a:gsLst>
          <a:lin ang="7000000" scaled="1"/>
        </a:gradFill>
        <a:ln>
          <a:noFill/>
        </a:ln>
        <a:effectLst>
          <a:outerShdw blurRad="63500" dist="50800" dir="5400000" algn="tl" rotWithShape="0">
            <a:srgbClr xmlns:mc="http://schemas.openxmlformats.org/markup-compatibility/2006" xmlns:a14="http://schemas.microsoft.com/office/drawing/2010/main" val="000000" mc:Ignorable="">
              <a:alpha val="35294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0"/>
          </a:lightRig>
        </a:scene3d>
        <a:sp3d>
          <a:bevelT w="152400" h="38100"/>
          <a:contourClr>
            <a:schemeClr val="accent4">
              <a:hueOff val="1580922"/>
              <a:satOff val="-42837"/>
              <a:lumOff val="-7257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2011</a:t>
          </a:r>
          <a:endParaRPr lang="en-US" sz="2300" kern="1200" dirty="0"/>
        </a:p>
      </dsp:txBody>
      <dsp:txXfrm>
        <a:off x="7434826" y="850594"/>
        <a:ext cx="796588" cy="5310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</a:bodyPr>
          <a:lstStyle>
            <a:lvl1pPr algn="ctr">
              <a:defRPr sz="5500"/>
            </a:lvl1pPr>
          </a:lstStyle>
          <a:p>
            <a:r>
              <a:rPr lang="de-DE" altLang="ko-KR" smtClean="0"/>
              <a:t>Titelmasterformat durch Klicken bearbeiten</a:t>
            </a:r>
            <a:endParaRPr lang="ko-KR" altLang="ko-KR"/>
          </a:p>
        </p:txBody>
      </p:sp>
      <p:sp>
        <p:nvSpPr>
          <p:cNvPr id="5" name="Rectangle 3"/>
          <p:cNvSpPr>
            <a:spLocks noGrp="1"/>
          </p:cNvSpPr>
          <p:nvPr>
            <p:ph type="subTitle" idx="1"/>
          </p:nvPr>
        </p:nvSpPr>
        <p:spPr>
          <a:xfrm>
            <a:off x="1371600" y="3753728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altLang="ko-KR" smtClean="0"/>
              <a:t>Formatvorlage des Untertitelmasters durch Klicken bearbeiten</a:t>
            </a:r>
            <a:endParaRPr lang="ko-KR" altLang="ko-KR"/>
          </a:p>
        </p:txBody>
      </p:sp>
      <p:sp>
        <p:nvSpPr>
          <p:cNvPr id="10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FF18-0353-4757-8DCA-98CCAD332F15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30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C828-2AD4-4802-8D2B-A461CD33B45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ko-KR" smtClean="0"/>
              <a:t>Titelmasterformat durch Klicken bearbeiten</a:t>
            </a:r>
            <a:endParaRPr lang="ko-KR" altLang="ko-KR"/>
          </a:p>
        </p:txBody>
      </p:sp>
      <p:sp>
        <p:nvSpPr>
          <p:cNvPr id="3" name="Rectangle 3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altLang="ko-KR" smtClean="0"/>
              <a:t>Textmasterformate durch Klicken bearbeiten</a:t>
            </a:r>
          </a:p>
          <a:p>
            <a:pPr lvl="1"/>
            <a:r>
              <a:rPr lang="de-DE" altLang="ko-KR" smtClean="0"/>
              <a:t>Zweite Ebene</a:t>
            </a:r>
          </a:p>
          <a:p>
            <a:pPr lvl="2"/>
            <a:r>
              <a:rPr lang="de-DE" altLang="ko-KR" smtClean="0"/>
              <a:t>Dritte Ebene</a:t>
            </a:r>
          </a:p>
          <a:p>
            <a:pPr lvl="3"/>
            <a:r>
              <a:rPr lang="de-DE" altLang="ko-KR" smtClean="0"/>
              <a:t>Vierte Ebene</a:t>
            </a:r>
          </a:p>
          <a:p>
            <a:pPr lvl="4"/>
            <a:r>
              <a:rPr lang="de-DE" altLang="ko-KR" smtClean="0"/>
              <a:t>Fünfte Ebene</a:t>
            </a:r>
            <a:endParaRPr lang="ko-KR" altLang="ko-KR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FF18-0353-4757-8DCA-98CCAD332F15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C828-2AD4-4802-8D2B-A461CD33B45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altLang="ko-KR" smtClean="0"/>
              <a:t>Titelmasterformat durch Klicken bearbeiten</a:t>
            </a:r>
            <a:endParaRPr lang="ko-KR" altLang="ko-KR"/>
          </a:p>
        </p:txBody>
      </p:sp>
      <p:sp>
        <p:nvSpPr>
          <p:cNvPr id="3" name="Rectangle 3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altLang="ko-KR" smtClean="0"/>
              <a:t>Textmasterformate durch Klicken bearbeiten</a:t>
            </a:r>
          </a:p>
          <a:p>
            <a:pPr lvl="1"/>
            <a:r>
              <a:rPr lang="de-DE" altLang="ko-KR" smtClean="0"/>
              <a:t>Zweite Ebene</a:t>
            </a:r>
          </a:p>
          <a:p>
            <a:pPr lvl="2"/>
            <a:r>
              <a:rPr lang="de-DE" altLang="ko-KR" smtClean="0"/>
              <a:t>Dritte Ebene</a:t>
            </a:r>
          </a:p>
          <a:p>
            <a:pPr lvl="3"/>
            <a:r>
              <a:rPr lang="de-DE" altLang="ko-KR" smtClean="0"/>
              <a:t>Vierte Ebene</a:t>
            </a:r>
          </a:p>
          <a:p>
            <a:pPr lvl="4"/>
            <a:r>
              <a:rPr lang="de-DE" altLang="ko-KR" smtClean="0"/>
              <a:t>Fünfte Ebene</a:t>
            </a:r>
            <a:endParaRPr lang="ko-KR" altLang="ko-KR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FF18-0353-4757-8DCA-98CCAD332F15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C828-2AD4-4802-8D2B-A461CD33B45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ko-KR" smtClean="0"/>
              <a:t>Titelmasterformat durch Klicken bearbeiten</a:t>
            </a:r>
            <a:endParaRPr lang="ko-KR" altLang="ko-KR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altLang="ko-KR" smtClean="0"/>
              <a:t>Textmasterformate durch Klicken bearbeiten</a:t>
            </a:r>
          </a:p>
          <a:p>
            <a:pPr lvl="1"/>
            <a:r>
              <a:rPr lang="de-DE" altLang="ko-KR" smtClean="0"/>
              <a:t>Zweite Ebene</a:t>
            </a:r>
          </a:p>
          <a:p>
            <a:pPr lvl="2"/>
            <a:r>
              <a:rPr lang="de-DE" altLang="ko-KR" smtClean="0"/>
              <a:t>Dritte Ebene</a:t>
            </a:r>
          </a:p>
          <a:p>
            <a:pPr lvl="3"/>
            <a:r>
              <a:rPr lang="de-DE" altLang="ko-KR" smtClean="0"/>
              <a:t>Vierte Ebene</a:t>
            </a:r>
          </a:p>
          <a:p>
            <a:pPr lvl="4"/>
            <a:r>
              <a:rPr lang="de-DE" altLang="ko-KR" smtClean="0"/>
              <a:t>Fünfte Ebene</a:t>
            </a:r>
            <a:endParaRPr lang="ko-KR" altLang="ko-KR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FF18-0353-4757-8DCA-98CCAD332F15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C828-2AD4-4802-8D2B-A461CD33B45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905125"/>
            <a:ext cx="7772400" cy="1362075"/>
          </a:xfrm>
        </p:spPr>
        <p:txBody>
          <a:bodyPr anchor="t"/>
          <a:lstStyle>
            <a:lvl1pPr algn="l">
              <a:defRPr sz="4300" b="1" cap="none" baseline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37636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FF18-0353-4757-8DCA-98CCAD332F15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C828-2AD4-4802-8D2B-A461CD33B45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FF18-0353-4757-8DCA-98CCAD332F15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C828-2AD4-4802-8D2B-A461CD33B45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ctr"/>
          <a:lstStyle>
            <a:lvl1pPr marL="0" indent="0" algn="l">
              <a:buNone/>
              <a:defRPr sz="24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ctr"/>
          <a:lstStyle>
            <a:lvl1pPr marL="0" indent="0" algn="l">
              <a:buNone/>
              <a:defRPr sz="24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FF18-0353-4757-8DCA-98CCAD332F15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C828-2AD4-4802-8D2B-A461CD33B45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ko-KR" smtClean="0"/>
              <a:t>Titelmasterformat durch Klicken bearbeiten</a:t>
            </a:r>
            <a:endParaRPr lang="ko-KR" altLang="ko-KR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FF18-0353-4757-8DCA-98CCAD332F15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C828-2AD4-4802-8D2B-A461CD33B45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FF18-0353-4757-8DCA-98CCAD332F15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C828-2AD4-4802-8D2B-A461CD33B45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lIns="45720" rIns="45720" anchor="b">
            <a:scene3d>
              <a:camera prst="orthographicFront"/>
              <a:lightRig rig="soft" dir="t"/>
            </a:scene3d>
            <a:sp3d prstMaterial="powder">
              <a:bevelT w="0" h="0"/>
              <a:contourClr>
                <a:schemeClr val="bg2">
                  <a:tint val="85000"/>
                  <a:satMod val="120000"/>
                </a:schemeClr>
              </a:contourClr>
            </a:sp3d>
          </a:bodyPr>
          <a:lstStyle>
            <a:lvl1pPr algn="l">
              <a:defRPr sz="2000" b="1" cap="all" baseline="0"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799"/>
            <a:ext cx="5111750" cy="4690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47608"/>
            <a:ext cx="3008313" cy="4691063"/>
          </a:xfrm>
        </p:spPr>
        <p:txBody>
          <a:bodyPr lIns="45720" rIns="4572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FF18-0353-4757-8DCA-98CCAD332F15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C828-2AD4-4802-8D2B-A461CD33B45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 rot="21172883" flipH="1">
            <a:off x="4068648" y="1312793"/>
            <a:ext cx="3673971" cy="3673971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>
            <a:solidFill>
              <a:srgbClr xmlns:mc="http://schemas.openxmlformats.org/markup-compatibility/2006" xmlns:a14="http://schemas.microsoft.com/office/drawing/2010/main" val="777777" mc:Ignorable=""/>
            </a:solidFill>
          </a:ln>
          <a:effectLst>
            <a:outerShdw blurRad="63500" dist="635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rot="21435926" flipH="1">
            <a:off x="4045012" y="1267664"/>
            <a:ext cx="3673971" cy="3673971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>
            <a:solidFill>
              <a:srgbClr xmlns:mc="http://schemas.openxmlformats.org/markup-compatibility/2006" xmlns:a14="http://schemas.microsoft.com/office/drawing/2010/main" val="777777" mc:Ignorable=""/>
            </a:solidFill>
          </a:ln>
          <a:effectLst>
            <a:outerShdw blurRad="63500" dist="635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065563" y="1252028"/>
            <a:ext cx="3840480" cy="384048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>
            <a:solidFill>
              <a:srgbClr xmlns:mc="http://schemas.openxmlformats.org/markup-compatibility/2006" xmlns:a14="http://schemas.microsoft.com/office/drawing/2010/main" val="777777" mc:Ignorable=""/>
            </a:solidFill>
          </a:ln>
          <a:effectLst>
            <a:outerShdw blurRad="76200" dist="6350" dir="5400000" algn="t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293056">
            <a:off x="4124179" y="1181685"/>
            <a:ext cx="3977640" cy="39776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>
            <a:solidFill>
              <a:srgbClr xmlns:mc="http://schemas.openxmlformats.org/markup-compatibility/2006" xmlns:a14="http://schemas.microsoft.com/office/drawing/2010/main" val="777777" mc:Ignorable=""/>
            </a:solidFill>
          </a:ln>
          <a:effectLst>
            <a:outerShdw blurRad="50000" dist="50800" dir="12900000" sy="99500" kx="90000" ky="150000" algn="tl" rotWithShape="0">
              <a:srgbClr xmlns:mc="http://schemas.openxmlformats.org/markup-compatibility/2006" xmlns:a14="http://schemas.microsoft.com/office/drawing/2010/main" val="000000" mc:Ignorable="">
                <a:alpha val="3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605" y="1041009"/>
            <a:ext cx="2743200" cy="1715088"/>
          </a:xfrm>
        </p:spPr>
        <p:txBody>
          <a:bodyPr lIns="45720" rIns="45720" bIns="0" anchor="b">
            <a:scene3d>
              <a:camera prst="orthographicFront"/>
              <a:lightRig rig="soft" dir="t"/>
            </a:scene3d>
            <a:sp3d prstMaterial="powder">
              <a:bevelT w="0" h="0"/>
              <a:contourClr>
                <a:schemeClr val="bg2">
                  <a:tint val="85000"/>
                  <a:satMod val="120000"/>
                </a:schemeClr>
              </a:contourClr>
            </a:sp3d>
          </a:bodyPr>
          <a:lstStyle>
            <a:lvl1pPr algn="l">
              <a:defRPr sz="1900" b="1" cap="all" baseline="0"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93056">
            <a:off x="4284199" y="1341705"/>
            <a:ext cx="3657600" cy="3657600"/>
          </a:xfrm>
          <a:prstGeom prst="rect">
            <a:avLst/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5605" y="2792436"/>
            <a:ext cx="2743200" cy="2194561"/>
          </a:xfrm>
        </p:spPr>
        <p:txBody>
          <a:bodyPr lIns="54864" tIns="45720" rIns="45720" bIns="0"/>
          <a:lstStyle>
            <a:lvl1pPr marL="9144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FF18-0353-4757-8DCA-98CCAD332F15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C828-2AD4-4802-8D2B-A461CD33B45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/>
            </a:scene3d>
            <a:sp3d contourW="12700" prstMaterial="powder">
              <a:bevelT w="29210" h="12700"/>
              <a:contourClr>
                <a:schemeClr val="bg2">
                  <a:tint val="85000"/>
                  <a:satMod val="120000"/>
                </a:schemeClr>
              </a:contourClr>
            </a:sp3d>
          </a:bodyPr>
          <a:lstStyle/>
          <a:p>
            <a:r>
              <a:rPr lang="de-DE" altLang="ko-KR" smtClean="0"/>
              <a:t>Titelmasterformat durch Klicken bearbeiten</a:t>
            </a:r>
            <a:endParaRPr lang="ko-KR" altLang="ko-KR" dirty="0"/>
          </a:p>
        </p:txBody>
      </p:sp>
      <p:sp>
        <p:nvSpPr>
          <p:cNvPr id="28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/>
            <a:r>
              <a:rPr lang="de-DE" altLang="ko-KR" smtClean="0"/>
              <a:t>Textmasterformate durch Klicken bearbeiten</a:t>
            </a:r>
          </a:p>
          <a:p>
            <a:pPr lvl="1"/>
            <a:r>
              <a:rPr lang="de-DE" altLang="ko-KR" smtClean="0"/>
              <a:t>Zweite Ebene</a:t>
            </a:r>
          </a:p>
          <a:p>
            <a:pPr lvl="2"/>
            <a:r>
              <a:rPr lang="de-DE" altLang="ko-KR" smtClean="0"/>
              <a:t>Dritte Ebene</a:t>
            </a:r>
          </a:p>
          <a:p>
            <a:pPr lvl="3"/>
            <a:r>
              <a:rPr lang="de-DE" altLang="ko-KR" smtClean="0"/>
              <a:t>Vierte Ebene</a:t>
            </a:r>
          </a:p>
          <a:p>
            <a:pPr lvl="4"/>
            <a:r>
              <a:rPr lang="de-DE" altLang="ko-KR" smtClean="0"/>
              <a:t>Fünfte Ebene</a:t>
            </a:r>
            <a:endParaRPr lang="ko-KR" altLang="ko-KR" dirty="0"/>
          </a:p>
        </p:txBody>
      </p:sp>
      <p:sp>
        <p:nvSpPr>
          <p:cNvPr id="1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/>
          <a:lstStyle>
            <a:lvl1pPr>
              <a:defRPr sz="1100"/>
            </a:lvl1pPr>
          </a:lstStyle>
          <a:p>
            <a:fld id="{A521FF18-0353-4757-8DCA-98CCAD332F15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/>
          <a:lstStyle>
            <a:lvl1pPr algn="ctr">
              <a:defRPr sz="1100"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/>
          <a:lstStyle>
            <a:lvl1pPr algn="r">
              <a:defRPr sz="1100"/>
            </a:lvl1pPr>
          </a:lstStyle>
          <a:p>
            <a:fld id="{CB82C828-2AD4-4802-8D2B-A461CD33B454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sz="4500" b="1">
          <a:solidFill>
            <a:schemeClr val="tx2"/>
          </a:solidFill>
          <a:effectLst>
            <a:outerShdw blurRad="55000" dist="22000" dir="5400000" algn="t" rotWithShape="0">
              <a:prstClr val="black">
                <a:alpha val="80000"/>
              </a:prstClr>
            </a:outerShdw>
          </a:effectLst>
          <a:latin typeface="+mj-ea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84048" indent="-274320" algn="l" rtl="0" eaLnBrk="1" latinLnBrk="1" hangingPunct="1">
        <a:spcBef>
          <a:spcPct val="20000"/>
        </a:spcBef>
        <a:buClr>
          <a:schemeClr val="tx2"/>
        </a:buClr>
        <a:buSzPct val="75000"/>
        <a:buFont typeface="Wingdings 2" pitchFamily="18" charset="2"/>
        <a:buChar char=""/>
        <a:defRPr sz="2700">
          <a:solidFill>
            <a:schemeClr val="tx1"/>
          </a:solidFill>
          <a:latin typeface="+mn-ea"/>
          <a:ea typeface="+mn-ea"/>
          <a:cs typeface="+mn-cs"/>
        </a:defRPr>
      </a:lvl1pPr>
      <a:lvl2pPr marL="676656" indent="-228600" algn="l" rtl="0" eaLnBrk="1" latinLnBrk="1" hangingPunct="1">
        <a:spcBef>
          <a:spcPct val="20000"/>
        </a:spcBef>
        <a:buClr>
          <a:schemeClr val="tx2"/>
        </a:buClr>
        <a:buFont typeface="Wingdings 3" pitchFamily="18" charset="2"/>
        <a:buChar char="­"/>
        <a:defRPr sz="2100">
          <a:solidFill>
            <a:schemeClr val="tx1"/>
          </a:solidFill>
          <a:latin typeface="+mn-ea"/>
          <a:ea typeface="+mn-ea"/>
          <a:cs typeface="+mn-cs"/>
        </a:defRPr>
      </a:lvl2pPr>
      <a:lvl3pPr marL="932688" indent="-228600" algn="l" rtl="0" eaLnBrk="1" latinLnBrk="1" hangingPunct="1">
        <a:spcBef>
          <a:spcPct val="20000"/>
        </a:spcBef>
        <a:buClr>
          <a:schemeClr val="tx2"/>
        </a:buClr>
        <a:buFont typeface="Wingdings 2" pitchFamily="18" charset="2"/>
        <a:buChar char=""/>
        <a:defRPr sz="2000">
          <a:solidFill>
            <a:schemeClr val="tx1"/>
          </a:solidFill>
          <a:latin typeface="+mn-ea"/>
          <a:ea typeface="+mn-ea"/>
          <a:cs typeface="+mn-cs"/>
        </a:defRPr>
      </a:lvl3pPr>
      <a:lvl4pPr marL="1197864" indent="-228600" algn="l" rtl="0" eaLnBrk="1" latinLnBrk="1" hangingPunct="1">
        <a:spcBef>
          <a:spcPct val="20000"/>
        </a:spcBef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ea"/>
          <a:ea typeface="+mn-ea"/>
          <a:cs typeface="+mn-cs"/>
        </a:defRPr>
      </a:lvl4pPr>
      <a:lvl5pPr marL="1463040" indent="-228600" algn="l" rtl="0" eaLnBrk="1" latinLnBrk="1" hangingPunct="1">
        <a:spcBef>
          <a:spcPct val="20000"/>
        </a:spcBef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ea"/>
          <a:ea typeface="+mn-ea"/>
          <a:cs typeface="+mn-cs"/>
        </a:defRPr>
      </a:lvl5pPr>
      <a:lvl6pPr marL="1719072" indent="-228600" algn="l" rtl="0" eaLnBrk="1" latinLnBrk="1" hangingPunct="1">
        <a:spcBef>
          <a:spcPct val="20000"/>
        </a:spcBef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ea"/>
          <a:ea typeface="+mn-ea"/>
          <a:cs typeface="+mn-cs"/>
        </a:defRPr>
      </a:lvl6pPr>
      <a:lvl7pPr marL="1984248" indent="-228600" algn="l" rtl="0" eaLnBrk="1" latinLnBrk="1" hangingPunct="1">
        <a:spcBef>
          <a:spcPct val="20000"/>
        </a:spcBef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ea"/>
          <a:ea typeface="+mn-ea"/>
          <a:cs typeface="+mn-cs"/>
        </a:defRPr>
      </a:lvl7pPr>
      <a:lvl8pPr marL="2249424" indent="-228600" algn="l" rtl="0" eaLnBrk="1" latinLnBrk="1" hangingPunct="1">
        <a:spcBef>
          <a:spcPct val="20000"/>
        </a:spcBef>
        <a:buClr>
          <a:schemeClr val="tx2"/>
        </a:buClr>
        <a:buFont typeface="Wingdings 2" pitchFamily="18" charset="2"/>
        <a:buChar char=""/>
        <a:defRPr sz="1600">
          <a:solidFill>
            <a:schemeClr val="tx1"/>
          </a:solidFill>
          <a:latin typeface="+mn-ea"/>
          <a:ea typeface="+mn-ea"/>
          <a:cs typeface="+mn-cs"/>
        </a:defRPr>
      </a:lvl8pPr>
      <a:lvl9pPr marL="2505456" indent="-228600" algn="l" rtl="0" eaLnBrk="1" latinLnBrk="1" hangingPunct="1">
        <a:spcBef>
          <a:spcPct val="20000"/>
        </a:spcBef>
        <a:buClr>
          <a:schemeClr val="tx2"/>
        </a:buClr>
        <a:buFont typeface="Wingdings 2" pitchFamily="18" charset="2"/>
        <a:buChar char=""/>
        <a:defRPr sz="16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lvl1pPr marL="0" algn="l" rtl="0" eaLnBrk="1" hangingPunct="1">
        <a:defRPr>
          <a:solidFill>
            <a:schemeClr val="tx1"/>
          </a:solidFill>
          <a:latin typeface="+mn-ea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ea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ea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ea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ea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ea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ea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ea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ea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Team Meeting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August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221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Slide 10</a:t>
            </a:r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827584" y="2780928"/>
            <a:ext cx="1368152" cy="25922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One morning, when </a:t>
            </a:r>
            <a:r>
              <a:rPr lang="en-US" sz="700" dirty="0" err="1" smtClean="0"/>
              <a:t>Gregor</a:t>
            </a:r>
            <a:r>
              <a:rPr lang="en-US" sz="700" dirty="0" smtClean="0"/>
              <a:t> </a:t>
            </a:r>
            <a:r>
              <a:rPr lang="en-US" sz="700" dirty="0" err="1" smtClean="0"/>
              <a:t>Samsa</a:t>
            </a:r>
            <a:r>
              <a:rPr lang="en-US" sz="700" dirty="0" smtClean="0"/>
              <a:t> woke from troubled dreams, he found himself transformed in his bed into a horrible vermin.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He lay on his </a:t>
            </a:r>
            <a:r>
              <a:rPr lang="en-US" sz="700" dirty="0" err="1" smtClean="0"/>
              <a:t>armour</a:t>
            </a:r>
            <a:r>
              <a:rPr lang="en-US" sz="700" dirty="0" smtClean="0"/>
              <a:t>-like back, and if he lifted his head a little he could see his brown belly, slightly domed and divided by arches into stiff sections.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The bedding was hardly able to cover it and seemed ready to slide off any moment.</a:t>
            </a:r>
          </a:p>
        </p:txBody>
      </p:sp>
      <p:sp>
        <p:nvSpPr>
          <p:cNvPr id="5" name="Rechteck 4"/>
          <p:cNvSpPr/>
          <p:nvPr/>
        </p:nvSpPr>
        <p:spPr>
          <a:xfrm>
            <a:off x="2348136" y="2780928"/>
            <a:ext cx="1368152" cy="25922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One morning, when </a:t>
            </a:r>
            <a:r>
              <a:rPr lang="en-US" sz="700" dirty="0" err="1" smtClean="0"/>
              <a:t>Gregor</a:t>
            </a:r>
            <a:r>
              <a:rPr lang="en-US" sz="700" dirty="0" smtClean="0"/>
              <a:t> </a:t>
            </a:r>
            <a:r>
              <a:rPr lang="en-US" sz="700" dirty="0" err="1" smtClean="0"/>
              <a:t>Samsa</a:t>
            </a:r>
            <a:r>
              <a:rPr lang="en-US" sz="700" dirty="0" smtClean="0"/>
              <a:t> woke from troubled dreams, he found himself transformed in his bed into a horrible vermin.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He lay on his </a:t>
            </a:r>
            <a:r>
              <a:rPr lang="en-US" sz="700" dirty="0" err="1" smtClean="0"/>
              <a:t>armour</a:t>
            </a:r>
            <a:r>
              <a:rPr lang="en-US" sz="700" dirty="0" smtClean="0"/>
              <a:t>-like back, and if he lifted his head a little he could see his brown belly, slightly domed and divided by arches into stiff sections.</a:t>
            </a:r>
          </a:p>
        </p:txBody>
      </p:sp>
      <p:sp>
        <p:nvSpPr>
          <p:cNvPr id="6" name="Rechteck 5"/>
          <p:cNvSpPr/>
          <p:nvPr/>
        </p:nvSpPr>
        <p:spPr>
          <a:xfrm>
            <a:off x="3893220" y="2780928"/>
            <a:ext cx="1368152" cy="25922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One morning, when </a:t>
            </a:r>
            <a:r>
              <a:rPr lang="en-US" sz="700" dirty="0" err="1" smtClean="0"/>
              <a:t>Gregor</a:t>
            </a:r>
            <a:r>
              <a:rPr lang="en-US" sz="700" dirty="0" smtClean="0"/>
              <a:t> </a:t>
            </a:r>
            <a:r>
              <a:rPr lang="en-US" sz="700" dirty="0" err="1" smtClean="0"/>
              <a:t>Samsa</a:t>
            </a:r>
            <a:r>
              <a:rPr lang="en-US" sz="700" dirty="0" smtClean="0"/>
              <a:t> woke from troubled dreams, he found himself transformed in his bed into a horrible vermin.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He lay on his </a:t>
            </a:r>
            <a:r>
              <a:rPr lang="en-US" sz="700" dirty="0" err="1" smtClean="0"/>
              <a:t>armour</a:t>
            </a:r>
            <a:r>
              <a:rPr lang="en-US" sz="700" dirty="0" smtClean="0"/>
              <a:t>-like back, and if he lifted his head a little he could see his brown belly, slightly domed and divided by arches into stiff sections.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The bedding was hardly able to cover it and seemed ready to slide off any moment.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The bedding was hardly able to cover it and seemed ready to slide off any moment.</a:t>
            </a:r>
          </a:p>
          <a:p>
            <a:endParaRPr lang="en-US" sz="700" dirty="0" smtClean="0"/>
          </a:p>
        </p:txBody>
      </p:sp>
      <p:sp>
        <p:nvSpPr>
          <p:cNvPr id="7" name="Rechteck 6"/>
          <p:cNvSpPr/>
          <p:nvPr/>
        </p:nvSpPr>
        <p:spPr>
          <a:xfrm>
            <a:off x="6948264" y="3140968"/>
            <a:ext cx="1368152" cy="19442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700" dirty="0" smtClean="0"/>
              <a:t>One morning, when </a:t>
            </a:r>
            <a:r>
              <a:rPr lang="en-US" sz="700" dirty="0" err="1" smtClean="0"/>
              <a:t>Gregor</a:t>
            </a:r>
            <a:r>
              <a:rPr lang="en-US" sz="700" dirty="0" smtClean="0"/>
              <a:t> </a:t>
            </a:r>
            <a:r>
              <a:rPr lang="en-US" sz="700" dirty="0" err="1" smtClean="0"/>
              <a:t>Samsa</a:t>
            </a:r>
            <a:r>
              <a:rPr lang="en-US" sz="700" dirty="0" smtClean="0"/>
              <a:t> woke from troubled dreams, he found himself transformed in his bed into a horrible vermin.</a:t>
            </a:r>
          </a:p>
        </p:txBody>
      </p:sp>
      <p:sp>
        <p:nvSpPr>
          <p:cNvPr id="8" name="Gleichschenkliges Dreieck 7"/>
          <p:cNvSpPr/>
          <p:nvPr/>
        </p:nvSpPr>
        <p:spPr>
          <a:xfrm rot="5400000">
            <a:off x="4860032" y="3429000"/>
            <a:ext cx="2520280" cy="1368152"/>
          </a:xfrm>
          <a:prstGeom prst="triangl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Result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827584" y="1556792"/>
            <a:ext cx="7488832" cy="10801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One morning, when </a:t>
            </a:r>
            <a:r>
              <a:rPr lang="en-US" sz="700" dirty="0" err="1" smtClean="0"/>
              <a:t>Gregor</a:t>
            </a:r>
            <a:r>
              <a:rPr lang="en-US" sz="700" dirty="0" smtClean="0"/>
              <a:t> </a:t>
            </a:r>
            <a:r>
              <a:rPr lang="en-US" sz="700" dirty="0" err="1" smtClean="0"/>
              <a:t>Samsa</a:t>
            </a:r>
            <a:r>
              <a:rPr lang="en-US" sz="700" dirty="0" smtClean="0"/>
              <a:t> woke from troubled dreams, he found himself transformed in his bed into a horrible vermin.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He lay on his </a:t>
            </a:r>
            <a:r>
              <a:rPr lang="en-US" sz="700" dirty="0" err="1" smtClean="0"/>
              <a:t>armour</a:t>
            </a:r>
            <a:r>
              <a:rPr lang="en-US" sz="700" dirty="0" smtClean="0"/>
              <a:t>-like back, and if he lifted his head a little he could see his brown belly, slightly domed and divided by arches into stiff sections.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700" dirty="0" smtClean="0"/>
              <a:t>The bedding was hardly able to cover it and seemed ready to slide off any moment.</a:t>
            </a:r>
          </a:p>
        </p:txBody>
      </p:sp>
    </p:spTree>
    <p:extLst>
      <p:ext uri="{BB962C8B-B14F-4D97-AF65-F5344CB8AC3E}">
        <p14:creationId xmlns:p14="http://schemas.microsoft.com/office/powerpoint/2010/main" val="2681790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Questions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Answers</a:t>
            </a:r>
            <a:endParaRPr lang="en-US" dirty="0"/>
          </a:p>
        </p:txBody>
      </p:sp>
      <p:pic>
        <p:nvPicPr>
          <p:cNvPr id="1026" name="Bild 2" descr="C:\Users\Entwicklung\AppData\Local\Microsoft\Windows\Temporary Internet Files\Content.IE5\5RRG5RG6\MC900434859[1]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651" y="1916832"/>
            <a:ext cx="396044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437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457200" y="1484784"/>
            <a:ext cx="8136904" cy="20162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J. White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en-US" dirty="0"/>
          </a:p>
        </p:txBody>
      </p:sp>
      <p:sp>
        <p:nvSpPr>
          <p:cNvPr id="5" name="Rechteck 4"/>
          <p:cNvSpPr/>
          <p:nvPr/>
        </p:nvSpPr>
        <p:spPr>
          <a:xfrm>
            <a:off x="465336" y="3645024"/>
            <a:ext cx="8136904" cy="21602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W. Black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90872" y="1600200"/>
            <a:ext cx="6789440" cy="4525963"/>
          </a:xfrm>
        </p:spPr>
        <p:txBody>
          <a:bodyPr/>
          <a:lstStyle/>
          <a:p>
            <a:r>
              <a:rPr lang="de-DE" dirty="0" smtClean="0"/>
              <a:t>Topic 1</a:t>
            </a:r>
          </a:p>
          <a:p>
            <a:r>
              <a:rPr lang="de-DE" dirty="0" smtClean="0"/>
              <a:t>Topic 2</a:t>
            </a:r>
            <a:endParaRPr lang="de-DE" dirty="0" smtClean="0"/>
          </a:p>
          <a:p>
            <a:r>
              <a:rPr lang="de-DE" dirty="0" smtClean="0"/>
              <a:t>Topic 3</a:t>
            </a:r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Topic 4</a:t>
            </a:r>
          </a:p>
          <a:p>
            <a:r>
              <a:rPr lang="de-DE" dirty="0" smtClean="0"/>
              <a:t>Topic 5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867225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Topics (1)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TOP 1</a:t>
            </a:r>
          </a:p>
          <a:p>
            <a:pPr lvl="1"/>
            <a:r>
              <a:rPr lang="en-US" dirty="0" smtClean="0"/>
              <a:t>One morning, when </a:t>
            </a:r>
            <a:r>
              <a:rPr lang="en-US" dirty="0" err="1" smtClean="0"/>
              <a:t>Gregor</a:t>
            </a:r>
            <a:r>
              <a:rPr lang="en-US" dirty="0" smtClean="0"/>
              <a:t> </a:t>
            </a:r>
            <a:r>
              <a:rPr lang="en-US" dirty="0" err="1" smtClean="0"/>
              <a:t>Samsa</a:t>
            </a:r>
            <a:r>
              <a:rPr lang="en-US" dirty="0" smtClean="0"/>
              <a:t> woke from troubled dreams, he found himself transformed in his bed into a horrible vermin.</a:t>
            </a:r>
          </a:p>
          <a:p>
            <a:pPr lvl="1"/>
            <a:r>
              <a:rPr lang="en-US" dirty="0" smtClean="0"/>
              <a:t>He lay on his </a:t>
            </a:r>
            <a:r>
              <a:rPr lang="en-US" dirty="0" err="1" smtClean="0"/>
              <a:t>armour</a:t>
            </a:r>
            <a:r>
              <a:rPr lang="en-US" dirty="0" smtClean="0"/>
              <a:t>-like back, and if he lifted his head a little he could see his brown belly, slightly domed and divided by arches into stiff sections.</a:t>
            </a:r>
          </a:p>
          <a:p>
            <a:pPr lvl="1"/>
            <a:r>
              <a:rPr lang="en-US" dirty="0" smtClean="0"/>
              <a:t>The bedding was hardly able to cover it and seemed ready to slide off any moment.</a:t>
            </a:r>
          </a:p>
          <a:p>
            <a:endParaRPr lang="de-DE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504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Topics (2)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TOP 2</a:t>
            </a:r>
          </a:p>
          <a:p>
            <a:pPr lvl="1"/>
            <a:r>
              <a:rPr lang="en-US" dirty="0" smtClean="0"/>
              <a:t>The bedding was hardly able to cover it and seemed ready to slide off any moment.</a:t>
            </a:r>
            <a:endParaRPr lang="de-DE" dirty="0" smtClean="0"/>
          </a:p>
          <a:p>
            <a:r>
              <a:rPr lang="de-DE" dirty="0" smtClean="0"/>
              <a:t>TOP 3</a:t>
            </a:r>
          </a:p>
          <a:p>
            <a:pPr lvl="1"/>
            <a:r>
              <a:rPr lang="en-US" dirty="0" smtClean="0"/>
              <a:t>One morning, when </a:t>
            </a:r>
            <a:r>
              <a:rPr lang="en-US" dirty="0" err="1" smtClean="0"/>
              <a:t>Gregor</a:t>
            </a:r>
            <a:r>
              <a:rPr lang="en-US" dirty="0" smtClean="0"/>
              <a:t> </a:t>
            </a:r>
            <a:r>
              <a:rPr lang="en-US" dirty="0" err="1" smtClean="0"/>
              <a:t>Samsa</a:t>
            </a:r>
            <a:r>
              <a:rPr lang="en-US" dirty="0" smtClean="0"/>
              <a:t> woke from troubled dreams, he found himself transformed in his bed into a horrible vermin.</a:t>
            </a:r>
          </a:p>
          <a:p>
            <a:pPr lvl="1"/>
            <a:r>
              <a:rPr lang="en-US" dirty="0" smtClean="0"/>
              <a:t>He lay on his </a:t>
            </a:r>
            <a:r>
              <a:rPr lang="en-US" dirty="0" err="1" smtClean="0"/>
              <a:t>armour</a:t>
            </a:r>
            <a:r>
              <a:rPr lang="en-US" dirty="0" smtClean="0"/>
              <a:t>-like back, and if he lifted his head a little he could see his brown belly, slightly domed and divided by arches into stiff sections.</a:t>
            </a:r>
          </a:p>
          <a:p>
            <a:pPr marL="0" indent="0">
              <a:buNone/>
            </a:pPr>
            <a:endParaRPr lang="de-DE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469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Topics (3)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TOP 4</a:t>
            </a:r>
          </a:p>
          <a:p>
            <a:pPr lvl="1"/>
            <a:r>
              <a:rPr lang="en-US" dirty="0" smtClean="0"/>
              <a:t>The bedding was hardly able to cover it and seemed ready to slide off any moment.</a:t>
            </a:r>
            <a:endParaRPr lang="de-DE" dirty="0" smtClean="0"/>
          </a:p>
          <a:p>
            <a:pPr lvl="1"/>
            <a:r>
              <a:rPr lang="en-US" dirty="0" smtClean="0"/>
              <a:t>One morning, when </a:t>
            </a:r>
            <a:r>
              <a:rPr lang="en-US" dirty="0" err="1" smtClean="0"/>
              <a:t>Gregor</a:t>
            </a:r>
            <a:r>
              <a:rPr lang="en-US" dirty="0" smtClean="0"/>
              <a:t> </a:t>
            </a:r>
            <a:r>
              <a:rPr lang="en-US" dirty="0" err="1" smtClean="0"/>
              <a:t>Samsa</a:t>
            </a:r>
            <a:r>
              <a:rPr lang="en-US" dirty="0" smtClean="0"/>
              <a:t> woke from troubled dreams, he found himself transformed in his bed into a horrible vermin.</a:t>
            </a:r>
          </a:p>
          <a:p>
            <a:r>
              <a:rPr lang="de-DE" dirty="0" smtClean="0"/>
              <a:t>TOP 5</a:t>
            </a:r>
          </a:p>
          <a:p>
            <a:pPr lvl="1"/>
            <a:r>
              <a:rPr lang="en-US" dirty="0" smtClean="0"/>
              <a:t>The bedding was hardly able to cover it and seemed ready to slide off any moment.</a:t>
            </a:r>
          </a:p>
          <a:p>
            <a:pPr lvl="1"/>
            <a:r>
              <a:rPr lang="en-US" dirty="0" smtClean="0"/>
              <a:t>He lay on his </a:t>
            </a:r>
            <a:r>
              <a:rPr lang="en-US" dirty="0" err="1" smtClean="0"/>
              <a:t>armour</a:t>
            </a:r>
            <a:r>
              <a:rPr lang="en-US" dirty="0" smtClean="0"/>
              <a:t>-like back, and if he lifted his head a little he could see his brown belly, slightly domed and divided by arches into stiff sections.</a:t>
            </a:r>
          </a:p>
          <a:p>
            <a:pPr marL="0" indent="0">
              <a:buNone/>
            </a:pPr>
            <a:endParaRPr lang="de-DE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518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/>
        </p:nvSpPr>
        <p:spPr>
          <a:xfrm>
            <a:off x="395536" y="1628800"/>
            <a:ext cx="8568952" cy="48965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Slide 5</a:t>
            </a:r>
            <a:endParaRPr lang="en-US" dirty="0"/>
          </a:p>
        </p:txBody>
      </p:sp>
      <p:sp>
        <p:nvSpPr>
          <p:cNvPr id="4" name="Abgerundetes Rechteck 3"/>
          <p:cNvSpPr/>
          <p:nvPr/>
        </p:nvSpPr>
        <p:spPr bwMode="auto">
          <a:xfrm>
            <a:off x="661179" y="2299485"/>
            <a:ext cx="2302695" cy="3275574"/>
          </a:xfrm>
          <a:prstGeom prst="roundRect">
            <a:avLst/>
          </a:prstGeom>
          <a:solidFill>
            <a:srgbClr xmlns:mc="http://schemas.openxmlformats.org/markup-compatibility/2006" xmlns:a14="http://schemas.microsoft.com/office/drawing/2010/main" val="006BB6" mc:Ignorable=""/>
          </a:solidFill>
          <a:ln w="3175" cap="rnd">
            <a:solidFill>
              <a:srgbClr xmlns:mc="http://schemas.openxmlformats.org/markup-compatibility/2006" xmlns:a14="http://schemas.microsoft.com/office/drawing/2010/main" val="006BB6" mc:Ignorable=""/>
            </a:solidFill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itchFamily="34" charset="0"/>
              <a:buChar char="•"/>
            </a:pPr>
            <a:r>
              <a:rPr lang="en-US" sz="1100" dirty="0"/>
              <a:t>One morning, when </a:t>
            </a:r>
            <a:r>
              <a:rPr lang="en-US" sz="1100" dirty="0" err="1"/>
              <a:t>Gregor</a:t>
            </a:r>
            <a:r>
              <a:rPr lang="en-US" sz="1100" dirty="0"/>
              <a:t> </a:t>
            </a:r>
            <a:r>
              <a:rPr lang="en-US" sz="1100" dirty="0" err="1"/>
              <a:t>Samsa</a:t>
            </a:r>
            <a:r>
              <a:rPr lang="en-US" sz="1100" dirty="0"/>
              <a:t> woke from troubled dreams, he found himself transformed in his bed into a horrible vermin.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100" dirty="0"/>
              <a:t>He lay on his </a:t>
            </a:r>
            <a:r>
              <a:rPr lang="en-US" sz="1100" dirty="0" err="1"/>
              <a:t>armour</a:t>
            </a:r>
            <a:r>
              <a:rPr lang="en-US" sz="1100" dirty="0"/>
              <a:t>-like back, and if he lifted his head a little he could see his brown belly, slightly domed and divided by arches into stiff sections.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100" dirty="0"/>
              <a:t>The bedding was hardly able to cover it and seemed ready to slide off any moment.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endParaRPr lang="de-DE" sz="1100" b="0" dirty="0">
              <a:solidFill>
                <a:schemeClr val="bg1"/>
              </a:solidFill>
            </a:endParaRPr>
          </a:p>
        </p:txBody>
      </p:sp>
      <p:sp>
        <p:nvSpPr>
          <p:cNvPr id="5" name="Abgerundetes Rechteck 4"/>
          <p:cNvSpPr/>
          <p:nvPr/>
        </p:nvSpPr>
        <p:spPr bwMode="auto">
          <a:xfrm>
            <a:off x="6844596" y="2288913"/>
            <a:ext cx="1911121" cy="158813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175" cap="rnd">
            <a:solidFill>
              <a:srgbClr xmlns:mc="http://schemas.openxmlformats.org/markup-compatibility/2006" xmlns:a14="http://schemas.microsoft.com/office/drawing/2010/main" val="006BB6" mc:Ignorable=""/>
            </a:solidFill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de-DE" sz="1200" b="0" dirty="0" smtClean="0">
                <a:solidFill>
                  <a:schemeClr val="bg1"/>
                </a:solidFill>
              </a:rPr>
              <a:t>R55</a:t>
            </a:r>
          </a:p>
          <a:p>
            <a:pPr algn="ctr">
              <a:defRPr/>
            </a:pPr>
            <a:r>
              <a:rPr lang="de-DE" sz="1200" b="0" dirty="0" smtClean="0">
                <a:solidFill>
                  <a:schemeClr val="bg1"/>
                </a:solidFill>
              </a:rPr>
              <a:t>FF88</a:t>
            </a:r>
            <a:endParaRPr lang="de-DE" sz="1200" b="0" dirty="0">
              <a:solidFill>
                <a:schemeClr val="bg1"/>
              </a:solidFill>
            </a:endParaRPr>
          </a:p>
        </p:txBody>
      </p:sp>
      <p:sp>
        <p:nvSpPr>
          <p:cNvPr id="6" name="Abgerundetes Rechteck 5"/>
          <p:cNvSpPr/>
          <p:nvPr/>
        </p:nvSpPr>
        <p:spPr bwMode="auto">
          <a:xfrm rot="5400000">
            <a:off x="2028128" y="3711870"/>
            <a:ext cx="2863941" cy="44665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 cap="rnd">
            <a:solidFill>
              <a:srgbClr xmlns:mc="http://schemas.openxmlformats.org/markup-compatibility/2006" xmlns:a14="http://schemas.microsoft.com/office/drawing/2010/main" val="006BB6" mc:Ignorable=""/>
            </a:solidFill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Split</a:t>
            </a: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7" name="Gruppieren 6"/>
          <p:cNvGrpSpPr/>
          <p:nvPr/>
        </p:nvGrpSpPr>
        <p:grpSpPr>
          <a:xfrm>
            <a:off x="4342444" y="1709160"/>
            <a:ext cx="1962337" cy="4659962"/>
            <a:chOff x="4252737" y="3632969"/>
            <a:chExt cx="1962337" cy="2746455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14" name="Abgerundetes Rechteck 13"/>
            <p:cNvSpPr/>
            <p:nvPr/>
          </p:nvSpPr>
          <p:spPr bwMode="auto">
            <a:xfrm>
              <a:off x="4252737" y="3632969"/>
              <a:ext cx="1962337" cy="936001"/>
            </a:xfrm>
            <a:prstGeom prst="roundRect">
              <a:avLst/>
            </a:prstGeom>
            <a:grpFill/>
            <a:ln>
              <a:headEnd type="none" w="med" len="med"/>
              <a:tailEnd type="none" w="med" len="med"/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t" anchorCtr="0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9388" indent="-179388" algn="ctr">
                <a:defRPr/>
              </a:pPr>
              <a:endParaRPr lang="de-DE" sz="1400" u="sng" dirty="0" smtClean="0">
                <a:solidFill>
                  <a:srgbClr xmlns:mc="http://schemas.openxmlformats.org/markup-compatibility/2006" xmlns:a14="http://schemas.microsoft.com/office/drawing/2010/main" val="006BB6" mc:Ignorable=""/>
                </a:solidFill>
              </a:endParaRPr>
            </a:p>
            <a:p>
              <a:pPr marL="179388" indent="-179388" algn="ctr">
                <a:defRPr/>
              </a:pPr>
              <a:endParaRPr lang="de-DE" sz="1400" u="sng" dirty="0">
                <a:solidFill>
                  <a:srgbClr xmlns:mc="http://schemas.openxmlformats.org/markup-compatibility/2006" xmlns:a14="http://schemas.microsoft.com/office/drawing/2010/main" val="006BB6" mc:Ignorable=""/>
                </a:solidFill>
              </a:endParaRPr>
            </a:p>
            <a:p>
              <a:pPr marL="179388" indent="-179388" algn="ctr">
                <a:defRPr/>
              </a:pPr>
              <a:r>
                <a:rPr lang="de-DE" sz="1400" u="sng" dirty="0" smtClean="0">
                  <a:solidFill>
                    <a:srgbClr xmlns:mc="http://schemas.openxmlformats.org/markup-compatibility/2006" xmlns:a14="http://schemas.microsoft.com/office/drawing/2010/main" val="006BB6" mc:Ignorable=""/>
                  </a:solidFill>
                </a:rPr>
                <a:t>Group A</a:t>
              </a:r>
              <a:endParaRPr lang="de-DE" sz="1400" b="0" u="sng" dirty="0">
                <a:solidFill>
                  <a:srgbClr xmlns:mc="http://schemas.openxmlformats.org/markup-compatibility/2006" xmlns:a14="http://schemas.microsoft.com/office/drawing/2010/main" val="006BB6" mc:Ignorable=""/>
                </a:solidFill>
              </a:endParaRPr>
            </a:p>
          </p:txBody>
        </p:sp>
        <p:sp>
          <p:nvSpPr>
            <p:cNvPr id="15" name="Abgerundetes Rechteck 14"/>
            <p:cNvSpPr/>
            <p:nvPr/>
          </p:nvSpPr>
          <p:spPr bwMode="auto">
            <a:xfrm>
              <a:off x="4252737" y="5443422"/>
              <a:ext cx="1962337" cy="936002"/>
            </a:xfrm>
            <a:prstGeom prst="roundRect">
              <a:avLst/>
            </a:prstGeom>
            <a:grpFill/>
            <a:ln>
              <a:headEnd type="none" w="med" len="med"/>
              <a:tailEnd type="none" w="med" len="med"/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t" anchorCtr="0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9388" indent="-179388">
                <a:defRPr/>
              </a:pPr>
              <a:endParaRPr lang="de-DE" sz="1400" u="sng" dirty="0" smtClean="0">
                <a:solidFill>
                  <a:srgbClr xmlns:mc="http://schemas.openxmlformats.org/markup-compatibility/2006" xmlns:a14="http://schemas.microsoft.com/office/drawing/2010/main" val="006BB6" mc:Ignorable=""/>
                </a:solidFill>
              </a:endParaRPr>
            </a:p>
            <a:p>
              <a:pPr marL="179388" indent="-179388">
                <a:defRPr/>
              </a:pPr>
              <a:endParaRPr lang="de-DE" sz="1400" u="sng" dirty="0">
                <a:solidFill>
                  <a:srgbClr xmlns:mc="http://schemas.openxmlformats.org/markup-compatibility/2006" xmlns:a14="http://schemas.microsoft.com/office/drawing/2010/main" val="006BB6" mc:Ignorable=""/>
                </a:solidFill>
              </a:endParaRPr>
            </a:p>
            <a:p>
              <a:pPr marL="179388" indent="-179388" algn="ctr">
                <a:defRPr/>
              </a:pPr>
              <a:r>
                <a:rPr lang="de-DE" sz="1400" u="sng" dirty="0" smtClean="0">
                  <a:solidFill>
                    <a:srgbClr xmlns:mc="http://schemas.openxmlformats.org/markup-compatibility/2006" xmlns:a14="http://schemas.microsoft.com/office/drawing/2010/main" val="006BB6" mc:Ignorable=""/>
                  </a:solidFill>
                </a:rPr>
                <a:t>Group C</a:t>
              </a:r>
              <a:endParaRPr lang="de-DE" sz="1400" b="0" u="sng" dirty="0">
                <a:solidFill>
                  <a:srgbClr xmlns:mc="http://schemas.openxmlformats.org/markup-compatibility/2006" xmlns:a14="http://schemas.microsoft.com/office/drawing/2010/main" val="006BB6" mc:Ignorable=""/>
                </a:solidFill>
              </a:endParaRPr>
            </a:p>
          </p:txBody>
        </p:sp>
      </p:grpSp>
      <p:sp>
        <p:nvSpPr>
          <p:cNvPr id="8" name="Abgerundetes Rechteck 7"/>
          <p:cNvSpPr/>
          <p:nvPr/>
        </p:nvSpPr>
        <p:spPr bwMode="auto">
          <a:xfrm>
            <a:off x="6844596" y="4003425"/>
            <a:ext cx="1911121" cy="158813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175" cap="rnd">
            <a:solidFill>
              <a:srgbClr xmlns:mc="http://schemas.openxmlformats.org/markup-compatibility/2006" xmlns:a14="http://schemas.microsoft.com/office/drawing/2010/main" val="006BB6" mc:Ignorable=""/>
            </a:solidFill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de-DE" sz="1200" b="0" dirty="0" smtClean="0">
                <a:solidFill>
                  <a:schemeClr val="bg1"/>
                </a:solidFill>
              </a:rPr>
              <a:t>R56</a:t>
            </a:r>
          </a:p>
          <a:p>
            <a:pPr algn="ctr">
              <a:defRPr/>
            </a:pPr>
            <a:r>
              <a:rPr lang="de-DE" sz="1200" b="0" dirty="0" smtClean="0">
                <a:solidFill>
                  <a:schemeClr val="bg1"/>
                </a:solidFill>
              </a:rPr>
              <a:t>FF6A</a:t>
            </a:r>
            <a:endParaRPr lang="de-DE" sz="1200" b="0" dirty="0" smtClean="0">
              <a:solidFill>
                <a:schemeClr val="bg1"/>
              </a:solidFill>
            </a:endParaRPr>
          </a:p>
          <a:p>
            <a:pPr algn="ctr">
              <a:defRPr/>
            </a:pPr>
            <a:endParaRPr lang="de-DE" sz="1200" b="0" dirty="0">
              <a:solidFill>
                <a:schemeClr val="bg1"/>
              </a:solidFill>
            </a:endParaRPr>
          </a:p>
        </p:txBody>
      </p:sp>
      <p:cxnSp>
        <p:nvCxnSpPr>
          <p:cNvPr id="9" name="Gerade Verbindung mit Pfeil 8"/>
          <p:cNvCxnSpPr>
            <a:endCxn id="5" idx="1"/>
          </p:cNvCxnSpPr>
          <p:nvPr/>
        </p:nvCxnSpPr>
        <p:spPr bwMode="auto">
          <a:xfrm flipV="1">
            <a:off x="6304781" y="3082979"/>
            <a:ext cx="539815" cy="1057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>
            <a:endCxn id="8" idx="1"/>
          </p:cNvCxnSpPr>
          <p:nvPr/>
        </p:nvCxnSpPr>
        <p:spPr bwMode="auto">
          <a:xfrm>
            <a:off x="6319793" y="4221088"/>
            <a:ext cx="524803" cy="57640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>
            <a:stCxn id="6" idx="0"/>
          </p:cNvCxnSpPr>
          <p:nvPr/>
        </p:nvCxnSpPr>
        <p:spPr bwMode="auto">
          <a:xfrm>
            <a:off x="3683427" y="3935199"/>
            <a:ext cx="659017" cy="165635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>
            <a:stCxn id="6" idx="0"/>
          </p:cNvCxnSpPr>
          <p:nvPr/>
        </p:nvCxnSpPr>
        <p:spPr bwMode="auto">
          <a:xfrm flipV="1">
            <a:off x="3683427" y="2503227"/>
            <a:ext cx="659017" cy="143197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>
            <a:stCxn id="4" idx="3"/>
            <a:endCxn id="6" idx="2"/>
          </p:cNvCxnSpPr>
          <p:nvPr/>
        </p:nvCxnSpPr>
        <p:spPr bwMode="auto">
          <a:xfrm flipV="1">
            <a:off x="2963874" y="3935199"/>
            <a:ext cx="272897" cy="207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3" name="Abgerundetes Rechteck 22"/>
          <p:cNvSpPr/>
          <p:nvPr/>
        </p:nvSpPr>
        <p:spPr bwMode="auto">
          <a:xfrm>
            <a:off x="4357456" y="3429000"/>
            <a:ext cx="1962337" cy="12241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t" anchorCtr="0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defRPr/>
            </a:pPr>
            <a:endParaRPr lang="de-DE" sz="1400" u="sng" dirty="0" smtClean="0">
              <a:solidFill>
                <a:srgbClr xmlns:mc="http://schemas.openxmlformats.org/markup-compatibility/2006" xmlns:a14="http://schemas.microsoft.com/office/drawing/2010/main" val="006BB6" mc:Ignorable=""/>
              </a:solidFill>
            </a:endParaRPr>
          </a:p>
          <a:p>
            <a:pPr marL="179388" indent="-179388">
              <a:defRPr/>
            </a:pPr>
            <a:endParaRPr lang="de-DE" sz="1400" u="sng" dirty="0">
              <a:solidFill>
                <a:srgbClr xmlns:mc="http://schemas.openxmlformats.org/markup-compatibility/2006" xmlns:a14="http://schemas.microsoft.com/office/drawing/2010/main" val="006BB6" mc:Ignorable=""/>
              </a:solidFill>
            </a:endParaRPr>
          </a:p>
          <a:p>
            <a:pPr marL="179388" indent="-179388" algn="ctr">
              <a:defRPr/>
            </a:pPr>
            <a:r>
              <a:rPr lang="de-DE" sz="1400" u="sng" dirty="0" smtClean="0">
                <a:solidFill>
                  <a:srgbClr xmlns:mc="http://schemas.openxmlformats.org/markup-compatibility/2006" xmlns:a14="http://schemas.microsoft.com/office/drawing/2010/main" val="006BB6" mc:Ignorable=""/>
                </a:solidFill>
              </a:rPr>
              <a:t>Group B</a:t>
            </a:r>
            <a:endParaRPr lang="de-DE" sz="1400" b="0" u="sng" dirty="0">
              <a:solidFill>
                <a:srgbClr xmlns:mc="http://schemas.openxmlformats.org/markup-compatibility/2006" xmlns:a14="http://schemas.microsoft.com/office/drawing/2010/main" val="006BB6" mc:Ignorable=""/>
              </a:solidFill>
            </a:endParaRPr>
          </a:p>
        </p:txBody>
      </p:sp>
      <p:cxnSp>
        <p:nvCxnSpPr>
          <p:cNvPr id="25" name="Gerade Verbindung mit Pfeil 24"/>
          <p:cNvCxnSpPr/>
          <p:nvPr/>
        </p:nvCxnSpPr>
        <p:spPr bwMode="auto">
          <a:xfrm flipV="1">
            <a:off x="6351453" y="4941168"/>
            <a:ext cx="493143" cy="64773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4020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Slide 7</a:t>
            </a:r>
            <a:endParaRPr lang="en-US" dirty="0"/>
          </a:p>
        </p:txBody>
      </p:sp>
      <p:sp>
        <p:nvSpPr>
          <p:cNvPr id="4" name="Inhaltsplatzhalter 2"/>
          <p:cNvSpPr txBox="1">
            <a:spLocks/>
          </p:cNvSpPr>
          <p:nvPr/>
        </p:nvSpPr>
        <p:spPr>
          <a:xfrm>
            <a:off x="683568" y="3933056"/>
            <a:ext cx="2363564" cy="18722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vert="horz">
            <a:normAutofit fontScale="850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1200" dirty="0" smtClean="0"/>
              <a:t>One morning, when </a:t>
            </a:r>
            <a:r>
              <a:rPr lang="en-US" sz="1200" dirty="0" err="1" smtClean="0"/>
              <a:t>Gregor</a:t>
            </a:r>
            <a:r>
              <a:rPr lang="en-US" sz="1200" dirty="0" smtClean="0"/>
              <a:t> </a:t>
            </a:r>
            <a:r>
              <a:rPr lang="en-US" sz="1200" dirty="0" err="1" smtClean="0"/>
              <a:t>Samsa</a:t>
            </a:r>
            <a:r>
              <a:rPr lang="en-US" sz="1200" dirty="0" smtClean="0"/>
              <a:t> woke from troubled dreams, he found himself transformed in his bed into a horrible vermin.</a:t>
            </a:r>
          </a:p>
          <a:p>
            <a:r>
              <a:rPr lang="en-US" sz="1200" dirty="0" smtClean="0"/>
              <a:t>He lay on his </a:t>
            </a:r>
            <a:r>
              <a:rPr lang="en-US" sz="1200" dirty="0" err="1" smtClean="0"/>
              <a:t>armour</a:t>
            </a:r>
            <a:r>
              <a:rPr lang="en-US" sz="1200" dirty="0" smtClean="0"/>
              <a:t>-like back, and if he lifted his head a little he could see his brown belly, slightly domed and divided by arches into stiff sections.</a:t>
            </a:r>
          </a:p>
          <a:p>
            <a:r>
              <a:rPr lang="en-US" sz="1200" dirty="0" smtClean="0"/>
              <a:t>The bedding was hardly able to cover it and seemed ready to slide off any moment.</a:t>
            </a:r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3604928934"/>
              </p:ext>
            </p:extLst>
          </p:nvPr>
        </p:nvGraphicFramePr>
        <p:xfrm>
          <a:off x="580876" y="1450875"/>
          <a:ext cx="2466256" cy="2007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2833895130"/>
              </p:ext>
            </p:extLst>
          </p:nvPr>
        </p:nvGraphicFramePr>
        <p:xfrm>
          <a:off x="5761360" y="1400076"/>
          <a:ext cx="2363564" cy="2094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2780555031"/>
              </p:ext>
            </p:extLst>
          </p:nvPr>
        </p:nvGraphicFramePr>
        <p:xfrm>
          <a:off x="3097932" y="1366292"/>
          <a:ext cx="2952328" cy="2143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Inhaltsplatzhalter 2"/>
          <p:cNvSpPr txBox="1">
            <a:spLocks/>
          </p:cNvSpPr>
          <p:nvPr/>
        </p:nvSpPr>
        <p:spPr>
          <a:xfrm>
            <a:off x="3228008" y="3933055"/>
            <a:ext cx="2363564" cy="18722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vert="horz">
            <a:normAutofit fontScale="850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1200" dirty="0" smtClean="0"/>
              <a:t>One morning, when </a:t>
            </a:r>
            <a:r>
              <a:rPr lang="en-US" sz="1200" dirty="0" err="1" smtClean="0"/>
              <a:t>Gregor</a:t>
            </a:r>
            <a:r>
              <a:rPr lang="en-US" sz="1200" dirty="0" smtClean="0"/>
              <a:t> </a:t>
            </a:r>
            <a:r>
              <a:rPr lang="en-US" sz="1200" dirty="0" err="1" smtClean="0"/>
              <a:t>Samsa</a:t>
            </a:r>
            <a:r>
              <a:rPr lang="en-US" sz="1200" dirty="0" smtClean="0"/>
              <a:t> woke from troubled dreams, he found himself transformed in his bed into a horrible vermin.</a:t>
            </a:r>
          </a:p>
          <a:p>
            <a:r>
              <a:rPr lang="en-US" sz="1200" dirty="0" smtClean="0"/>
              <a:t>He lay on his </a:t>
            </a:r>
            <a:r>
              <a:rPr lang="en-US" sz="1200" dirty="0" err="1" smtClean="0"/>
              <a:t>armour</a:t>
            </a:r>
            <a:r>
              <a:rPr lang="en-US" sz="1200" dirty="0" smtClean="0"/>
              <a:t>-like back, and if he lifted his head a little he could see his brown belly, slightly domed and divided by arches into stiff sections.</a:t>
            </a:r>
          </a:p>
          <a:p>
            <a:r>
              <a:rPr lang="en-US" sz="1200" dirty="0" smtClean="0"/>
              <a:t>The bedding was hardly able to cover it and seemed ready to slide off any moment.</a:t>
            </a: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5761360" y="3933054"/>
            <a:ext cx="2363564" cy="18722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vert="horz">
            <a:normAutofit fontScale="850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1200" dirty="0" smtClean="0"/>
              <a:t>One morning, when </a:t>
            </a:r>
            <a:r>
              <a:rPr lang="en-US" sz="1200" dirty="0" err="1" smtClean="0"/>
              <a:t>Gregor</a:t>
            </a:r>
            <a:r>
              <a:rPr lang="en-US" sz="1200" dirty="0" smtClean="0"/>
              <a:t> </a:t>
            </a:r>
            <a:r>
              <a:rPr lang="en-US" sz="1200" dirty="0" err="1" smtClean="0"/>
              <a:t>Samsa</a:t>
            </a:r>
            <a:r>
              <a:rPr lang="en-US" sz="1200" dirty="0" smtClean="0"/>
              <a:t> woke from troubled dreams, he found himself transformed in his bed into a horrible vermin.</a:t>
            </a:r>
          </a:p>
          <a:p>
            <a:r>
              <a:rPr lang="en-US" sz="1200" dirty="0" smtClean="0"/>
              <a:t>He lay on his </a:t>
            </a:r>
            <a:r>
              <a:rPr lang="en-US" sz="1200" dirty="0" err="1" smtClean="0"/>
              <a:t>armour</a:t>
            </a:r>
            <a:r>
              <a:rPr lang="en-US" sz="1200" dirty="0" smtClean="0"/>
              <a:t>-like back, and if he lifted his head a little he could see his brown belly, slightly domed and divided by arches into stiff sections.</a:t>
            </a:r>
          </a:p>
          <a:p>
            <a:r>
              <a:rPr lang="en-US" sz="1200" dirty="0" smtClean="0"/>
              <a:t>The bedding was hardly able to cover it and seemed ready to slide off any moment.</a:t>
            </a:r>
          </a:p>
        </p:txBody>
      </p:sp>
      <p:cxnSp>
        <p:nvCxnSpPr>
          <p:cNvPr id="10" name="Gerade Verbindung 9"/>
          <p:cNvCxnSpPr/>
          <p:nvPr/>
        </p:nvCxnSpPr>
        <p:spPr>
          <a:xfrm>
            <a:off x="3131840" y="1340768"/>
            <a:ext cx="0" cy="44644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5677520" y="1340768"/>
            <a:ext cx="0" cy="44644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539552" y="3573016"/>
            <a:ext cx="78488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055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Slide 8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morning, when </a:t>
            </a:r>
            <a:r>
              <a:rPr lang="en-US" dirty="0" err="1" smtClean="0"/>
              <a:t>Gregor</a:t>
            </a:r>
            <a:r>
              <a:rPr lang="en-US" dirty="0" smtClean="0"/>
              <a:t> </a:t>
            </a:r>
            <a:r>
              <a:rPr lang="en-US" dirty="0" err="1" smtClean="0"/>
              <a:t>Samsa</a:t>
            </a:r>
            <a:r>
              <a:rPr lang="en-US" dirty="0" smtClean="0"/>
              <a:t> woke from troubled dreams, he found himself transformed in his bed into a horrible vermin.</a:t>
            </a:r>
          </a:p>
          <a:p>
            <a:r>
              <a:rPr lang="en-US" dirty="0" smtClean="0"/>
              <a:t>He lay on his </a:t>
            </a:r>
            <a:r>
              <a:rPr lang="en-US" dirty="0" err="1" smtClean="0"/>
              <a:t>armour</a:t>
            </a:r>
            <a:r>
              <a:rPr lang="en-US" dirty="0" smtClean="0"/>
              <a:t>-like back, and if he lifted his head a little he could see his brown belly, slightly domed and divided by arches into stiff sections.</a:t>
            </a:r>
          </a:p>
          <a:p>
            <a:r>
              <a:rPr lang="en-US" dirty="0" smtClean="0"/>
              <a:t>The bedding was hardly able to cover it and seemed ready to slide off any moment.</a:t>
            </a:r>
          </a:p>
        </p:txBody>
      </p:sp>
    </p:spTree>
    <p:extLst>
      <p:ext uri="{BB962C8B-B14F-4D97-AF65-F5344CB8AC3E}">
        <p14:creationId xmlns:p14="http://schemas.microsoft.com/office/powerpoint/2010/main" val="2055334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Slide 9</a:t>
            </a:r>
            <a:endParaRPr lang="en-US" dirty="0"/>
          </a:p>
        </p:txBody>
      </p:sp>
      <p:graphicFrame>
        <p:nvGraphicFramePr>
          <p:cNvPr id="58" name="Diagramm 57"/>
          <p:cNvGraphicFramePr/>
          <p:nvPr>
            <p:extLst>
              <p:ext uri="{D42A27DB-BD31-4B8C-83A1-F6EECF244321}">
                <p14:modId xmlns:p14="http://schemas.microsoft.com/office/powerpoint/2010/main" val="2935288181"/>
              </p:ext>
            </p:extLst>
          </p:nvPr>
        </p:nvGraphicFramePr>
        <p:xfrm>
          <a:off x="179512" y="4581128"/>
          <a:ext cx="8496944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9" name="Rechteck 58"/>
          <p:cNvSpPr/>
          <p:nvPr/>
        </p:nvSpPr>
        <p:spPr>
          <a:xfrm>
            <a:off x="179512" y="2276872"/>
            <a:ext cx="93610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 smtClean="0"/>
              <a:t>The bedding was hardly able to cover it and seemed ready to slide off any moment.</a:t>
            </a:r>
            <a:endParaRPr lang="en-US" sz="800" dirty="0" smtClean="0"/>
          </a:p>
        </p:txBody>
      </p:sp>
      <p:cxnSp>
        <p:nvCxnSpPr>
          <p:cNvPr id="61" name="Gerade Verbindung 60"/>
          <p:cNvCxnSpPr>
            <a:stCxn id="59" idx="2"/>
          </p:cNvCxnSpPr>
          <p:nvPr/>
        </p:nvCxnSpPr>
        <p:spPr>
          <a:xfrm>
            <a:off x="647564" y="3140968"/>
            <a:ext cx="0" cy="22322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Rechteck 66"/>
          <p:cNvSpPr/>
          <p:nvPr/>
        </p:nvSpPr>
        <p:spPr>
          <a:xfrm>
            <a:off x="827584" y="1556792"/>
            <a:ext cx="17710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 smtClean="0"/>
              <a:t>The bedding was hardly able to cover it and seemed ready to slide off any moment.</a:t>
            </a:r>
            <a:endParaRPr lang="en-US" sz="800" dirty="0" smtClean="0"/>
          </a:p>
        </p:txBody>
      </p:sp>
      <p:cxnSp>
        <p:nvCxnSpPr>
          <p:cNvPr id="68" name="Gerade Verbindung 67"/>
          <p:cNvCxnSpPr>
            <a:stCxn id="67" idx="2"/>
          </p:cNvCxnSpPr>
          <p:nvPr/>
        </p:nvCxnSpPr>
        <p:spPr>
          <a:xfrm>
            <a:off x="1713124" y="2132856"/>
            <a:ext cx="0" cy="32403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hteck 72"/>
          <p:cNvSpPr/>
          <p:nvPr/>
        </p:nvSpPr>
        <p:spPr>
          <a:xfrm>
            <a:off x="3376984" y="4221088"/>
            <a:ext cx="17710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 smtClean="0"/>
              <a:t>The bedding was hardly able to cover it and seemed ready to slide off any moment.</a:t>
            </a:r>
            <a:endParaRPr lang="en-US" sz="800" dirty="0" smtClean="0"/>
          </a:p>
        </p:txBody>
      </p:sp>
      <p:cxnSp>
        <p:nvCxnSpPr>
          <p:cNvPr id="74" name="Gerade Verbindung 73"/>
          <p:cNvCxnSpPr>
            <a:stCxn id="73" idx="2"/>
          </p:cNvCxnSpPr>
          <p:nvPr/>
        </p:nvCxnSpPr>
        <p:spPr>
          <a:xfrm>
            <a:off x="4262524" y="4797152"/>
            <a:ext cx="0" cy="5400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Rechteck 77"/>
          <p:cNvSpPr/>
          <p:nvPr/>
        </p:nvSpPr>
        <p:spPr>
          <a:xfrm>
            <a:off x="1893752" y="2420888"/>
            <a:ext cx="17710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 smtClean="0"/>
              <a:t>The bedding was hardly able to cover it and seemed ready to slide off any moment.</a:t>
            </a:r>
            <a:endParaRPr lang="en-US" sz="800" dirty="0" smtClean="0"/>
          </a:p>
        </p:txBody>
      </p:sp>
      <p:cxnSp>
        <p:nvCxnSpPr>
          <p:cNvPr id="79" name="Gerade Verbindung 78"/>
          <p:cNvCxnSpPr>
            <a:stCxn id="78" idx="2"/>
          </p:cNvCxnSpPr>
          <p:nvPr/>
        </p:nvCxnSpPr>
        <p:spPr>
          <a:xfrm>
            <a:off x="2779292" y="2996952"/>
            <a:ext cx="0" cy="23402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Rechteck 80"/>
          <p:cNvSpPr/>
          <p:nvPr/>
        </p:nvSpPr>
        <p:spPr>
          <a:xfrm>
            <a:off x="7092280" y="4185084"/>
            <a:ext cx="17710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 smtClean="0"/>
              <a:t>The bedding was hardly able to cover it and seemed ready to slide off any moment.</a:t>
            </a:r>
            <a:endParaRPr lang="en-US" sz="800" dirty="0" smtClean="0"/>
          </a:p>
        </p:txBody>
      </p:sp>
      <p:cxnSp>
        <p:nvCxnSpPr>
          <p:cNvPr id="82" name="Gerade Verbindung 81"/>
          <p:cNvCxnSpPr>
            <a:stCxn id="81" idx="2"/>
          </p:cNvCxnSpPr>
          <p:nvPr/>
        </p:nvCxnSpPr>
        <p:spPr>
          <a:xfrm>
            <a:off x="7977820" y="4761148"/>
            <a:ext cx="0" cy="6120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Rechteck 83"/>
          <p:cNvSpPr/>
          <p:nvPr/>
        </p:nvSpPr>
        <p:spPr>
          <a:xfrm>
            <a:off x="5868144" y="2996952"/>
            <a:ext cx="17710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 smtClean="0"/>
              <a:t>The bedding was hardly able to cover it and seemed ready to slide off any moment.</a:t>
            </a:r>
            <a:endParaRPr lang="en-US" sz="800" dirty="0" smtClean="0"/>
          </a:p>
        </p:txBody>
      </p:sp>
      <p:cxnSp>
        <p:nvCxnSpPr>
          <p:cNvPr id="85" name="Gerade Verbindung 84"/>
          <p:cNvCxnSpPr>
            <a:stCxn id="84" idx="2"/>
          </p:cNvCxnSpPr>
          <p:nvPr/>
        </p:nvCxnSpPr>
        <p:spPr>
          <a:xfrm>
            <a:off x="6753684" y="3573016"/>
            <a:ext cx="0" cy="1800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Rechteck 86"/>
          <p:cNvSpPr/>
          <p:nvPr/>
        </p:nvSpPr>
        <p:spPr>
          <a:xfrm>
            <a:off x="4355976" y="2276872"/>
            <a:ext cx="17710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 smtClean="0"/>
              <a:t>The bedding was hardly able to cover it and seemed ready to slide off any moment.</a:t>
            </a:r>
            <a:endParaRPr lang="en-US" sz="800" dirty="0" smtClean="0"/>
          </a:p>
        </p:txBody>
      </p:sp>
      <p:cxnSp>
        <p:nvCxnSpPr>
          <p:cNvPr id="88" name="Gerade Verbindung 87"/>
          <p:cNvCxnSpPr>
            <a:stCxn id="87" idx="2"/>
          </p:cNvCxnSpPr>
          <p:nvPr/>
        </p:nvCxnSpPr>
        <p:spPr>
          <a:xfrm>
            <a:off x="5241516" y="2852936"/>
            <a:ext cx="0" cy="24842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71687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ilk">
  <a:themeElements>
    <a:clrScheme name="Silk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043988" mc:Ignorable=""/>
      </a:dk2>
      <a:lt2>
        <a:srgbClr xmlns:mc="http://schemas.openxmlformats.org/markup-compatibility/2006" xmlns:a14="http://schemas.microsoft.com/office/drawing/2010/main" val="92C2EB" mc:Ignorable=""/>
      </a:lt2>
      <a:accent1>
        <a:srgbClr xmlns:mc="http://schemas.openxmlformats.org/markup-compatibility/2006" xmlns:a14="http://schemas.microsoft.com/office/drawing/2010/main" val="836AAE" mc:Ignorable=""/>
      </a:accent1>
      <a:accent2>
        <a:srgbClr xmlns:mc="http://schemas.openxmlformats.org/markup-compatibility/2006" xmlns:a14="http://schemas.microsoft.com/office/drawing/2010/main" val="5DA577" mc:Ignorable=""/>
      </a:accent2>
      <a:accent3>
        <a:srgbClr xmlns:mc="http://schemas.openxmlformats.org/markup-compatibility/2006" xmlns:a14="http://schemas.microsoft.com/office/drawing/2010/main" val="678EB9" mc:Ignorable=""/>
      </a:accent3>
      <a:accent4>
        <a:srgbClr xmlns:mc="http://schemas.openxmlformats.org/markup-compatibility/2006" xmlns:a14="http://schemas.microsoft.com/office/drawing/2010/main" val="F7A611" mc:Ignorable=""/>
      </a:accent4>
      <a:accent5>
        <a:srgbClr xmlns:mc="http://schemas.openxmlformats.org/markup-compatibility/2006" xmlns:a14="http://schemas.microsoft.com/office/drawing/2010/main" val="A1AB38" mc:Ignorable=""/>
      </a:accent5>
      <a:accent6>
        <a:srgbClr xmlns:mc="http://schemas.openxmlformats.org/markup-compatibility/2006" xmlns:a14="http://schemas.microsoft.com/office/drawing/2010/main" val="C17790" mc:Ignorable=""/>
      </a:accent6>
      <a:hlink>
        <a:srgbClr xmlns:mc="http://schemas.openxmlformats.org/markup-compatibility/2006" xmlns:a14="http://schemas.microsoft.com/office/drawing/2010/main" val="DA5723" mc:Ignorable=""/>
      </a:hlink>
      <a:folHlink>
        <a:srgbClr xmlns:mc="http://schemas.openxmlformats.org/markup-compatibility/2006" xmlns:a14="http://schemas.microsoft.com/office/drawing/2010/main" val="226CA5" mc:Ignorable="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ilk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20000"/>
                <a:satMod val="25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28000"/>
                <a:satMod val="250000"/>
              </a:schemeClr>
            </a:gs>
          </a:gsLst>
          <a:lin ang="7000000" scaled="1"/>
        </a:gradFill>
        <a:gradFill rotWithShape="1">
          <a:gsLst>
            <a:gs pos="0">
              <a:schemeClr val="phClr">
                <a:shade val="80000"/>
                <a:satMod val="200000"/>
              </a:schemeClr>
            </a:gs>
            <a:gs pos="30000">
              <a:schemeClr val="phClr">
                <a:shade val="20000"/>
                <a:satMod val="250000"/>
              </a:schemeClr>
            </a:gs>
            <a:gs pos="50000">
              <a:schemeClr val="phClr">
                <a:shade val="23000"/>
                <a:satMod val="250000"/>
              </a:schemeClr>
            </a:gs>
            <a:gs pos="60000">
              <a:schemeClr val="phClr">
                <a:shade val="29000"/>
                <a:satMod val="23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lin ang="7000000" scaled="1"/>
        </a:gradFill>
      </a:fillStyleLst>
      <a:lnStyleLst>
        <a:ln w="12700" cap="sq" cmpd="sng" algn="ctr">
          <a:solidFill>
            <a:schemeClr val="phClr"/>
          </a:solidFill>
          <a:prstDash val="solid"/>
        </a:ln>
        <a:ln w="25400" cap="sq" cmpd="sng" algn="ctr">
          <a:solidFill>
            <a:schemeClr val="phClr"/>
          </a:solidFill>
          <a:prstDash val="solid"/>
        </a:ln>
        <a:ln w="31750" cap="sq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algn="tl">
              <a:srgbClr xmlns:mc="http://schemas.openxmlformats.org/markup-compatibility/2006" xmlns:a14="http://schemas.microsoft.com/office/drawing/2010/main" val="000000" mc:Ignorable="">
                <a:alpha val="35294"/>
              </a:srgbClr>
            </a:outerShdw>
          </a:effectLst>
        </a:effectStyle>
        <a:effectStyle>
          <a:effectLst>
            <a:outerShdw blurRad="63500" dist="50800" dir="5400000" algn="tl">
              <a:srgbClr xmlns:mc="http://schemas.openxmlformats.org/markup-compatibility/2006" xmlns:a14="http://schemas.microsoft.com/office/drawing/2010/main" val="000000" mc:Ignorable="">
                <a:alpha val="35294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0"/>
            </a:lightRig>
          </a:scene3d>
          <a:sp3d>
            <a:bevelT w="127000" h="127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63500" dist="50800" dir="5400000" algn="tl">
              <a:srgbClr xmlns:mc="http://schemas.openxmlformats.org/markup-compatibility/2006" xmlns:a14="http://schemas.microsoft.com/office/drawing/2010/main" val="000000" mc:Ignorable="">
                <a:alpha val="35294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0"/>
            </a:lightRig>
          </a:scene3d>
          <a:sp3d>
            <a:bevelT w="152400" h="381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50000"/>
              </a:schemeClr>
            </a:gs>
            <a:gs pos="50000">
              <a:schemeClr val="phClr">
                <a:tint val="85000"/>
                <a:satMod val="140000"/>
              </a:schemeClr>
            </a:gs>
            <a:gs pos="100000">
              <a:schemeClr val="phClr">
                <a:shade val="50000"/>
                <a:satMod val="15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chemeClr val="phClr">
                <a:shade val="55000"/>
                <a:satMod val="150000"/>
              </a:schemeClr>
              <a:schemeClr val="phClr">
                <a:tint val="100"/>
                <a:satMod val="15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TC010205606[[fn=Design „Seide“]]</Template>
  <TotalTime>0</TotalTime>
  <Words>1098</Words>
  <Application>Microsoft Office PowerPoint</Application>
  <PresentationFormat>Bildschirmpräsentation (4:3)</PresentationFormat>
  <Paragraphs>94</Paragraphs>
  <Slides>11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Silk</vt:lpstr>
      <vt:lpstr>Team Meeting</vt:lpstr>
      <vt:lpstr>Agenda</vt:lpstr>
      <vt:lpstr>Topics (1)</vt:lpstr>
      <vt:lpstr>Topics (2)</vt:lpstr>
      <vt:lpstr>Topics (3)</vt:lpstr>
      <vt:lpstr>Slide 5</vt:lpstr>
      <vt:lpstr>Slide 7</vt:lpstr>
      <vt:lpstr>Slide 8</vt:lpstr>
      <vt:lpstr>Slide 9</vt:lpstr>
      <vt:lpstr>Slide 10</vt:lpstr>
      <vt:lpstr>Questions and Answers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</dc:title>
  <dc:creator>Entwicklung</dc:creator>
  <cp:lastModifiedBy>Entwicklung</cp:lastModifiedBy>
  <cp:revision>4</cp:revision>
  <dcterms:created xsi:type="dcterms:W3CDTF">2010-10-04T12:08:34Z</dcterms:created>
  <dcterms:modified xsi:type="dcterms:W3CDTF">2010-10-04T12:42:20Z</dcterms:modified>
</cp:coreProperties>
</file>